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6" r:id="rId3"/>
    <p:sldId id="274" r:id="rId4"/>
    <p:sldId id="278" r:id="rId5"/>
    <p:sldId id="283" r:id="rId6"/>
    <p:sldId id="284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001"/>
    <a:srgbClr val="E47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700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714F-BE81-4CD9-AF12-4722BA4B2A7E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B5ADD-3ADB-4932-AADD-FBBC72B01F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16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5ADD-3ADB-4932-AADD-FBBC72B01F11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986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3ED4F-3617-44F4-B8D9-5FE11DA57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9884DC-A17D-40A8-8197-D7AE8DDBC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592969-466E-480B-A0C2-C5D18C22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F86EFA7-9841-4C07-8B6D-3860ACA4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CD2950C-AF28-412C-BBC9-450CE0FA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20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55671-B205-4126-AF52-C0AF775D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BD46571-75CB-4D95-BF31-7E0619FF7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359005B-E670-4538-8C77-E6DEB35B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EC817D-66E2-43CC-B6D6-CE0032B1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F22CC5-5371-42FC-923D-3E5DD3FB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414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9F890F-5BE5-4307-BAE3-A1D4B23F4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A910D2B-CB8A-492B-8EA5-8FF19CF73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8FBC46-8065-4014-BE27-6D6D7BDE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4A30D5-B819-4DC0-AD3E-96541DD5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AA0B87-C933-46EA-9F98-819665F2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7D539-D8E8-44E9-A633-6624ED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A85B9A-9944-44B5-811A-649BE3014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24ED292-AC93-4E2D-9FB4-E0B05C4F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BDD2CDA-34D3-4D75-9D40-20AC95FD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B62AD9-3425-4313-BA83-549C0845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5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5D033-984F-42DE-9E70-DB9EFA9A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E44C168-F390-42D0-9488-BF42240DD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6859F4-3737-402C-A03B-75D328BF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B3D703-D75B-450E-9E71-EA4373BB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26C2F0-78D4-4525-BEF4-CF0D143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4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23739-506D-4167-90A7-1A30B212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ADB0288-E8BD-4C16-9BAC-785F38CA8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41358A6-540B-4E84-8C3E-4903CF83E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64AE4E-181F-44B1-9B4A-45563E45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05CBC8F-7CAA-45B0-BEF1-A177B03C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3D83DB9-2339-44BA-8124-1C9D2A2B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12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0B516-B316-49C7-A63E-FA4C18C9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2E7E9F8-9C7A-4065-A63B-DC67C0E0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13955A-C7A7-45F7-A861-3BE83189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CD7C9FA-6A10-4F48-BEA2-8C1F40121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8A6625-2192-4C1C-8951-99E91120F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E849D12-DFB2-4377-8365-B88F01DE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5A3CB81-3FFF-4884-A225-1D960BFA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1AA4065-1F39-44CC-B7B8-E3DD90BD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53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77B8D-FD5B-499F-9399-7323493F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4BE71A2-B972-4801-849E-C7117803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354D0C4-8190-4DDE-8C4C-BD66881B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116F035-71A9-4D8F-9A80-3EED7B46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56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BC1F115-DF88-491E-ADD4-87B56585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437E2B1-8494-4A97-9FB3-8022D9CA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89BDF5D-5B94-40C9-9A5E-57DB9AFC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27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AAF4D-A973-4B6E-8BA2-3E54B2CB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97DC3C7-3C0A-4BDF-A1DD-BD83C046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5CF807-F403-4806-8AF2-4A4C146F2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7B8002-0F87-42BB-A2C7-72F6D973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935ED9-562D-487D-8C0F-551CD7A8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23D522D-EE0B-43BD-9F8C-75D7BB9E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84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AAF2E-B058-4425-BEC2-B5101A98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E1A2186-A4C7-48EA-8C87-DACC80BA0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336219F-1575-4C5C-8EB6-F451644A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E7687D5-4F4D-42D7-BB0E-ECC6FFCB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7A1FB8A-1E27-4C46-80B7-F66C0E6F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8501656-360C-4FAA-9B57-6742564C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60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E5486-4027-4FA7-9635-AA945BC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833C3C-28DF-45D1-99EE-DEDB9911E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5871D5-1FC7-4EE1-A45A-D53A0C61E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3430-96C7-42C6-91C8-E192A7C6CD7A}" type="datetimeFigureOut">
              <a:rPr lang="pt-PT" smtClean="0"/>
              <a:t>31/01/2023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791807-024D-4134-B015-F8E96BABF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A4E10C-AD0B-4443-BEDC-36E5607E3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4925-3B5D-47A6-BFB6-3861260C45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9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g"/><Relationship Id="rId7" Type="http://schemas.openxmlformats.org/officeDocument/2006/relationships/image" Target="../media/image65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jpg"/><Relationship Id="rId7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3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1536208-6674-00B1-C406-2EC5FBA586F0}"/>
              </a:ext>
            </a:extLst>
          </p:cNvPr>
          <p:cNvSpPr txBox="1"/>
          <p:nvPr/>
        </p:nvSpPr>
        <p:spPr>
          <a:xfrm>
            <a:off x="631372" y="474345"/>
            <a:ext cx="609599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Sugestão – presente de aniversário</a:t>
            </a:r>
            <a:br>
              <a:rPr lang="pt-PT" sz="1800" dirty="0"/>
            </a:br>
            <a:br>
              <a:rPr lang="pt-PT" sz="1800" dirty="0"/>
            </a:br>
            <a:r>
              <a:rPr lang="pt-PT" sz="1800" dirty="0"/>
              <a:t>No início do ano, explicar o que é a OFERTA DE GRATIDÃO, ver </a:t>
            </a:r>
            <a:r>
              <a:rPr lang="pt-PT" dirty="0"/>
              <a:t>a citação abaixo do livro </a:t>
            </a:r>
            <a:r>
              <a:rPr lang="pt-PT" sz="1800" dirty="0"/>
              <a:t>Conselhos sobre a Escolha Sabatina p. 143</a:t>
            </a:r>
          </a:p>
          <a:p>
            <a:endParaRPr lang="pt-PT" dirty="0"/>
          </a:p>
          <a:p>
            <a:r>
              <a:rPr lang="pt-PT" dirty="0"/>
              <a:t>No sábado anterior à entrega do presente, pode entregar ao aniversariante, o envelope para a sua oferta de gratidão.</a:t>
            </a:r>
          </a:p>
          <a:p>
            <a:endParaRPr lang="pt-PT" dirty="0"/>
          </a:p>
          <a:p>
            <a:r>
              <a:rPr lang="pt-PT" dirty="0"/>
              <a:t>No sábado seguinte, a criança pode colocar no saco das ofertas no momento do Culto.</a:t>
            </a:r>
          </a:p>
          <a:p>
            <a:endParaRPr lang="pt-PT" dirty="0"/>
          </a:p>
          <a:p>
            <a:r>
              <a:rPr lang="pt-PT" dirty="0"/>
              <a:t>A oferta é voluntária, só entrega quem quer.</a:t>
            </a:r>
          </a:p>
          <a:p>
            <a:endParaRPr lang="pt-PT" dirty="0"/>
          </a:p>
        </p:txBody>
      </p:sp>
      <p:pic>
        <p:nvPicPr>
          <p:cNvPr id="7" name="Imagem 6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F43CAAD-0F40-E12D-F173-AD0B4F334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1905" r="8519"/>
          <a:stretch/>
        </p:blipFill>
        <p:spPr>
          <a:xfrm rot="20733579">
            <a:off x="7275946" y="317181"/>
            <a:ext cx="1657744" cy="268893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140CBAA-08E2-A16D-7061-75A38A9BC403}"/>
              </a:ext>
            </a:extLst>
          </p:cNvPr>
          <p:cNvSpPr txBox="1"/>
          <p:nvPr/>
        </p:nvSpPr>
        <p:spPr>
          <a:xfrm>
            <a:off x="631372" y="4950716"/>
            <a:ext cx="11114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</a:rPr>
              <a:t>“Por ocasião de </a:t>
            </a:r>
            <a:r>
              <a:rPr lang="pt-PT" dirty="0"/>
              <a:t>aniversário</a:t>
            </a:r>
            <a:r>
              <a:rPr lang="pt-PT" b="0" i="0" dirty="0">
                <a:solidFill>
                  <a:srgbClr val="000000"/>
                </a:solidFill>
                <a:effectLst/>
              </a:rPr>
              <a:t>s, os filhos devem ser ensinados que têm motivos de gratidão para com Deus por Sua terna benignidade em lhes conservar a vida por mais um ano. Podem assim ser dadas preciosas lições. Pela vida, a saúde, o alimento, o vestuário, não menos que pela esperança da vida eterna, somos devedores ao Doador de todas as bênçãos; devemos a Deus o reconhecimento de Seus dons e apresentar nossas </a:t>
            </a:r>
            <a:r>
              <a:rPr lang="pt-PT" b="1" i="0" dirty="0">
                <a:solidFill>
                  <a:srgbClr val="000000"/>
                </a:solidFill>
                <a:effectLst/>
              </a:rPr>
              <a:t>ofertas de gratidão </a:t>
            </a:r>
            <a:r>
              <a:rPr lang="pt-PT" b="0" i="0" dirty="0">
                <a:solidFill>
                  <a:srgbClr val="000000"/>
                </a:solidFill>
                <a:effectLst/>
              </a:rPr>
              <a:t>a nosso maior Benfeitor. </a:t>
            </a:r>
            <a:r>
              <a:rPr lang="pt-PT" b="1" i="0" dirty="0">
                <a:solidFill>
                  <a:srgbClr val="000000"/>
                </a:solidFill>
                <a:effectLst/>
              </a:rPr>
              <a:t>Essas ofertas (…) são reconhecidas no Céu</a:t>
            </a:r>
            <a:r>
              <a:rPr lang="pt-PT" b="0" i="0" dirty="0">
                <a:solidFill>
                  <a:srgbClr val="000000"/>
                </a:solidFill>
                <a:effectLst/>
              </a:rPr>
              <a:t>.”</a:t>
            </a:r>
          </a:p>
          <a:p>
            <a:pPr algn="r"/>
            <a:r>
              <a:rPr lang="pt-PT" b="0" i="0" dirty="0">
                <a:solidFill>
                  <a:srgbClr val="000000"/>
                </a:solidFill>
                <a:effectLst/>
              </a:rPr>
              <a:t> </a:t>
            </a:r>
            <a:r>
              <a:rPr lang="pt-PT" b="0" i="0" dirty="0" err="1">
                <a:solidFill>
                  <a:srgbClr val="000000"/>
                </a:solidFill>
                <a:effectLst/>
              </a:rPr>
              <a:t>Review</a:t>
            </a:r>
            <a:r>
              <a:rPr lang="pt-PT" b="0" i="0" dirty="0">
                <a:solidFill>
                  <a:srgbClr val="000000"/>
                </a:solidFill>
                <a:effectLst/>
              </a:rPr>
              <a:t> </a:t>
            </a:r>
            <a:r>
              <a:rPr lang="pt-PT" b="0" i="0" dirty="0" err="1">
                <a:solidFill>
                  <a:srgbClr val="000000"/>
                </a:solidFill>
                <a:effectLst/>
              </a:rPr>
              <a:t>and</a:t>
            </a:r>
            <a:r>
              <a:rPr lang="pt-PT" b="0" i="0" dirty="0">
                <a:solidFill>
                  <a:srgbClr val="000000"/>
                </a:solidFill>
                <a:effectLst/>
              </a:rPr>
              <a:t> </a:t>
            </a:r>
            <a:r>
              <a:rPr lang="pt-PT" b="0" i="0" dirty="0" err="1">
                <a:solidFill>
                  <a:srgbClr val="000000"/>
                </a:solidFill>
                <a:effectLst/>
              </a:rPr>
              <a:t>Herald</a:t>
            </a:r>
            <a:r>
              <a:rPr lang="pt-PT" b="0" i="0" dirty="0">
                <a:solidFill>
                  <a:srgbClr val="000000"/>
                </a:solidFill>
                <a:effectLst/>
              </a:rPr>
              <a:t>, 9 de dezembro de 1890</a:t>
            </a:r>
            <a:endParaRPr lang="pt-PT"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A10B7DA-6624-0587-CB36-ECEF164CB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2" b="23039"/>
          <a:stretch/>
        </p:blipFill>
        <p:spPr>
          <a:xfrm rot="936055">
            <a:off x="9538607" y="535186"/>
            <a:ext cx="2294024" cy="22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2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809921-451A-8651-9282-C39944BD8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79" y="3685506"/>
            <a:ext cx="2835609" cy="283560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29A03A7-2C0A-618D-AF85-D6971BA2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1454" y="3728831"/>
            <a:ext cx="3396546" cy="285798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B6CC40A-260C-1A52-8B96-9AA692CF8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38" y="284644"/>
            <a:ext cx="2873653" cy="2861528"/>
          </a:xfrm>
          <a:prstGeom prst="rect">
            <a:avLst/>
          </a:prstGeom>
        </p:spPr>
      </p:pic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F7264E5A-0700-3D25-E3D4-8CF7DA41C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32" y="256507"/>
            <a:ext cx="2889665" cy="28896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EC14B55-2740-42F5-84B2-58EE5120A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17" y="3538838"/>
            <a:ext cx="2907304" cy="3189448"/>
          </a:xfrm>
          <a:prstGeom prst="rect">
            <a:avLst/>
          </a:prstGeom>
        </p:spPr>
      </p:pic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A5B2742D-3E22-48D5-5C07-18F5F85A43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45" y="344805"/>
            <a:ext cx="2929505" cy="263902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3B572F2-CE07-AB88-A4BA-F8DCEA49E5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" y="3757303"/>
            <a:ext cx="2925381" cy="272788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073208B-DA40-ED06-C870-EADAE23E4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" y="372812"/>
            <a:ext cx="2898416" cy="26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316B22-59F9-0BAC-AFEF-5D3F2358F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45" y="3595939"/>
            <a:ext cx="2801034" cy="3096502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C3ABC3BB-52F8-FDCE-6B53-C8E6B745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68" y="316288"/>
            <a:ext cx="2748213" cy="27482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5FF1BAC-7A2E-EF6E-C503-3591C74DF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/>
        </p:blipFill>
        <p:spPr>
          <a:xfrm>
            <a:off x="3087198" y="3826047"/>
            <a:ext cx="2756180" cy="2598819"/>
          </a:xfrm>
          <a:prstGeom prst="rect">
            <a:avLst/>
          </a:prstGeom>
        </p:spPr>
      </p:pic>
      <p:pic>
        <p:nvPicPr>
          <p:cNvPr id="17" name="Imagem 16" descr="Uma imagem com texto, gráficos de vetor&#10;&#10;Descrição gerada automaticamente">
            <a:extLst>
              <a:ext uri="{FF2B5EF4-FFF2-40B4-BE49-F238E27FC236}">
                <a16:creationId xmlns:a16="http://schemas.microsoft.com/office/drawing/2014/main" id="{F5889A47-BB79-8A12-8343-C4EFDE288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11" y="318171"/>
            <a:ext cx="2810042" cy="281004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7CDD8C2-4D66-0496-9C80-3A6BCB0D39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51" y="3738386"/>
            <a:ext cx="2804483" cy="280448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BFE6E16-41E4-CC72-A497-2733D39FA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50" y="417662"/>
            <a:ext cx="2772885" cy="2626327"/>
          </a:xfrm>
          <a:prstGeom prst="rect">
            <a:avLst/>
          </a:prstGeom>
        </p:spPr>
      </p:pic>
      <p:pic>
        <p:nvPicPr>
          <p:cNvPr id="23" name="Imagem 22" descr="Uma imagem com texto, ClipArt&#10;&#10;Descrição gerada automaticamente">
            <a:extLst>
              <a:ext uri="{FF2B5EF4-FFF2-40B4-BE49-F238E27FC236}">
                <a16:creationId xmlns:a16="http://schemas.microsoft.com/office/drawing/2014/main" id="{73877903-8032-3781-70BD-E9C2C4417B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" y="3725611"/>
            <a:ext cx="2803183" cy="2803183"/>
          </a:xfrm>
          <a:prstGeom prst="rect">
            <a:avLst/>
          </a:prstGeom>
        </p:spPr>
      </p:pic>
      <p:pic>
        <p:nvPicPr>
          <p:cNvPr id="25" name="Imagem 24" descr="Uma imagem com texto&#10;&#10;Descrição gerada automaticamente">
            <a:extLst>
              <a:ext uri="{FF2B5EF4-FFF2-40B4-BE49-F238E27FC236}">
                <a16:creationId xmlns:a16="http://schemas.microsoft.com/office/drawing/2014/main" id="{EE0F3F49-798A-D0C0-D98C-9693FF39D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" y="245979"/>
            <a:ext cx="2810042" cy="28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 descr="Uma imagem com texto&#10;&#10;Descrição gerada automaticamente">
            <a:extLst>
              <a:ext uri="{FF2B5EF4-FFF2-40B4-BE49-F238E27FC236}">
                <a16:creationId xmlns:a16="http://schemas.microsoft.com/office/drawing/2014/main" id="{D8542E78-914C-981C-00F9-B0B2DDEAC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06" y="332307"/>
            <a:ext cx="2778485" cy="2778485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53FDC483-2A0E-5C8B-0281-8F6BE697A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50" y="3725283"/>
            <a:ext cx="2813905" cy="281390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0D6361C-A146-5AC0-D734-ACADF953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0089" y="3898645"/>
            <a:ext cx="3347744" cy="249842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EE4B62-2192-68FA-CC42-2590C4AB1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0" y="304657"/>
            <a:ext cx="2787818" cy="280549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CEC83BE-9029-0020-813C-A9C44444E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1062" y="3714278"/>
            <a:ext cx="3186870" cy="2829779"/>
          </a:xfrm>
          <a:prstGeom prst="rect">
            <a:avLst/>
          </a:prstGeom>
        </p:spPr>
      </p:pic>
      <p:pic>
        <p:nvPicPr>
          <p:cNvPr id="29" name="Imagem 28" descr="Uma imagem com texto&#10;&#10;Descrição gerada automaticamente">
            <a:extLst>
              <a:ext uri="{FF2B5EF4-FFF2-40B4-BE49-F238E27FC236}">
                <a16:creationId xmlns:a16="http://schemas.microsoft.com/office/drawing/2014/main" id="{A11A1D4B-098A-E2C4-7F07-070961CF7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27" y="309525"/>
            <a:ext cx="2800631" cy="2800631"/>
          </a:xfrm>
          <a:prstGeom prst="rect">
            <a:avLst/>
          </a:prstGeom>
        </p:spPr>
      </p:pic>
      <p:pic>
        <p:nvPicPr>
          <p:cNvPr id="31" name="Imagem 30" descr="Uma imagem com texto, água, barco&#10;&#10;Descrição gerada automaticamente">
            <a:extLst>
              <a:ext uri="{FF2B5EF4-FFF2-40B4-BE49-F238E27FC236}">
                <a16:creationId xmlns:a16="http://schemas.microsoft.com/office/drawing/2014/main" id="{A84BBAD5-80F7-EA7F-EE2E-2820B00D8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" y="3755072"/>
            <a:ext cx="2817445" cy="2817445"/>
          </a:xfrm>
          <a:prstGeom prst="rect">
            <a:avLst/>
          </a:prstGeom>
        </p:spPr>
      </p:pic>
      <p:pic>
        <p:nvPicPr>
          <p:cNvPr id="33" name="Imagem 32" descr="Uma imagem com texto, barco&#10;&#10;Descrição gerada automaticamente">
            <a:extLst>
              <a:ext uri="{FF2B5EF4-FFF2-40B4-BE49-F238E27FC236}">
                <a16:creationId xmlns:a16="http://schemas.microsoft.com/office/drawing/2014/main" id="{B908A1AC-0581-7B02-E63B-29078A8F22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" y="320173"/>
            <a:ext cx="2820067" cy="28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 descr="Uma imagem com texto, relva&#10;&#10;Descrição gerada automaticamente">
            <a:extLst>
              <a:ext uri="{FF2B5EF4-FFF2-40B4-BE49-F238E27FC236}">
                <a16:creationId xmlns:a16="http://schemas.microsoft.com/office/drawing/2014/main" id="{6591229F-FBAF-4270-3FB1-ADD740A96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31" y="3722777"/>
            <a:ext cx="2823481" cy="282348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B1B9D67-9EEE-EA78-C099-17ED02AB7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0" y="360195"/>
            <a:ext cx="2827715" cy="2720334"/>
          </a:xfrm>
          <a:prstGeom prst="rect">
            <a:avLst/>
          </a:prstGeom>
        </p:spPr>
      </p:pic>
      <p:pic>
        <p:nvPicPr>
          <p:cNvPr id="15" name="Imagem 14" descr="Uma imagem com texto, ClipArt, gráficos de vetor&#10;&#10;Descrição gerada automaticamente">
            <a:extLst>
              <a:ext uri="{FF2B5EF4-FFF2-40B4-BE49-F238E27FC236}">
                <a16:creationId xmlns:a16="http://schemas.microsoft.com/office/drawing/2014/main" id="{EA7E33C3-E546-270A-6869-F9ADF21E6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9633" y="3856277"/>
            <a:ext cx="3179411" cy="2515357"/>
          </a:xfrm>
          <a:prstGeom prst="rect">
            <a:avLst/>
          </a:prstGeom>
        </p:spPr>
      </p:pic>
      <p:pic>
        <p:nvPicPr>
          <p:cNvPr id="17" name="Imagem 16" descr="Uma imagem com quadrado&#10;&#10;Descrição gerada automaticamente">
            <a:extLst>
              <a:ext uri="{FF2B5EF4-FFF2-40B4-BE49-F238E27FC236}">
                <a16:creationId xmlns:a16="http://schemas.microsoft.com/office/drawing/2014/main" id="{4DFC7AFA-5EC5-C04A-0E4A-2450BF3C4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01" y="348163"/>
            <a:ext cx="2762877" cy="279208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AF1A7FD-5912-0C69-8496-433DACB87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68" y="3716762"/>
            <a:ext cx="2817464" cy="28174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0C0F5F2-C58F-604D-42F3-2B3A667F2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53" y="336131"/>
            <a:ext cx="2813415" cy="2813415"/>
          </a:xfrm>
          <a:prstGeom prst="rect">
            <a:avLst/>
          </a:prstGeom>
        </p:spPr>
      </p:pic>
      <p:pic>
        <p:nvPicPr>
          <p:cNvPr id="23" name="Imagem 22" descr="Uma imagem com texto&#10;&#10;Descrição gerada automaticamente">
            <a:extLst>
              <a:ext uri="{FF2B5EF4-FFF2-40B4-BE49-F238E27FC236}">
                <a16:creationId xmlns:a16="http://schemas.microsoft.com/office/drawing/2014/main" id="{C537E0BC-6E20-9D28-1092-281738F5C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0" y="3898301"/>
            <a:ext cx="2744497" cy="2443413"/>
          </a:xfrm>
          <a:prstGeom prst="rect">
            <a:avLst/>
          </a:prstGeom>
        </p:spPr>
      </p:pic>
      <p:pic>
        <p:nvPicPr>
          <p:cNvPr id="25" name="Imagem 24" descr="Uma imagem com texto&#10;&#10;Descrição gerada automaticamente">
            <a:extLst>
              <a:ext uri="{FF2B5EF4-FFF2-40B4-BE49-F238E27FC236}">
                <a16:creationId xmlns:a16="http://schemas.microsoft.com/office/drawing/2014/main" id="{460407AC-9DCD-5A55-94DD-853C339A9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" y="283414"/>
            <a:ext cx="2856832" cy="28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93F0A18-CCCD-44A8-6256-C5FB5C70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36" y="3831478"/>
            <a:ext cx="2742094" cy="2626394"/>
          </a:xfrm>
          <a:prstGeom prst="rect">
            <a:avLst/>
          </a:prstGeom>
        </p:spPr>
      </p:pic>
      <p:pic>
        <p:nvPicPr>
          <p:cNvPr id="13" name="Imagem 12" descr="Uma imagem com texto, acessório&#10;&#10;Descrição gerada automaticamente">
            <a:extLst>
              <a:ext uri="{FF2B5EF4-FFF2-40B4-BE49-F238E27FC236}">
                <a16:creationId xmlns:a16="http://schemas.microsoft.com/office/drawing/2014/main" id="{53B4C68A-669F-EC10-37AC-D61D7C48C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47" y="486546"/>
            <a:ext cx="2754947" cy="272588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79C894-6835-19C6-CAA9-86706D393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09" y="3747925"/>
            <a:ext cx="2768370" cy="27683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1418DD9-8909-94B4-0DE4-77738AECF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09" y="399052"/>
            <a:ext cx="2712458" cy="2683786"/>
          </a:xfrm>
          <a:prstGeom prst="rect">
            <a:avLst/>
          </a:prstGeom>
        </p:spPr>
      </p:pic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004E8147-96FD-0F72-FE75-D1DA92B14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59" y="3904340"/>
            <a:ext cx="2783101" cy="2460167"/>
          </a:xfrm>
          <a:prstGeom prst="rect">
            <a:avLst/>
          </a:prstGeom>
        </p:spPr>
      </p:pic>
      <p:pic>
        <p:nvPicPr>
          <p:cNvPr id="1026" name="Picture 2" descr="(Vídeo) Conheça sua bíblia de capa a capa, clique na foto.  -------------------------------------------------------------------   #bíblia #frasesdedeus #frases #religião #Deus #Jesus #jeová, #oração #versículos, versículos do dia., frases bíblia, versos bíblia, frases reflexão, frases bíblica, frases de deus, frases de motivação, frases motivacionais, frases religiosas, deus salve o rei, cristão">
            <a:extLst>
              <a:ext uri="{FF2B5EF4-FFF2-40B4-BE49-F238E27FC236}">
                <a16:creationId xmlns:a16="http://schemas.microsoft.com/office/drawing/2014/main" id="{7E91CDEA-C9C8-2F78-13CA-79493AC3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27" y="374987"/>
            <a:ext cx="2732569" cy="27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ém uma imagem de: COISAS DE CRISTAO">
            <a:extLst>
              <a:ext uri="{FF2B5EF4-FFF2-40B4-BE49-F238E27FC236}">
                <a16:creationId xmlns:a16="http://schemas.microsoft.com/office/drawing/2014/main" id="{D9C76739-D350-3413-585C-C5DA3B99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5" y="3748339"/>
            <a:ext cx="2764384" cy="27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ém uma imagem de: ">
            <a:extLst>
              <a:ext uri="{FF2B5EF4-FFF2-40B4-BE49-F238E27FC236}">
                <a16:creationId xmlns:a16="http://schemas.microsoft.com/office/drawing/2014/main" id="{658FCCDA-4A4F-D554-ED66-43AE009E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6" y="403563"/>
            <a:ext cx="2745941" cy="2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7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 descr="Contém uma imagem de: ">
            <a:extLst>
              <a:ext uri="{FF2B5EF4-FFF2-40B4-BE49-F238E27FC236}">
                <a16:creationId xmlns:a16="http://schemas.microsoft.com/office/drawing/2014/main" id="{516D2AD6-3943-0CFD-070D-68F37C7B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" y="3749840"/>
            <a:ext cx="2775428" cy="27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tém uma imagem de: ❤">
            <a:extLst>
              <a:ext uri="{FF2B5EF4-FFF2-40B4-BE49-F238E27FC236}">
                <a16:creationId xmlns:a16="http://schemas.microsoft.com/office/drawing/2014/main" id="{C8E27296-AB08-F963-F9A5-FE3ABDC0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39" y="332870"/>
            <a:ext cx="2763018" cy="27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tém uma imagem de: ">
            <a:extLst>
              <a:ext uri="{FF2B5EF4-FFF2-40B4-BE49-F238E27FC236}">
                <a16:creationId xmlns:a16="http://schemas.microsoft.com/office/drawing/2014/main" id="{5B09A42D-9F71-EE2E-0FA4-1589F3064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62" y="328864"/>
            <a:ext cx="2801356" cy="28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tém uma imagem de: ">
            <a:extLst>
              <a:ext uri="{FF2B5EF4-FFF2-40B4-BE49-F238E27FC236}">
                <a16:creationId xmlns:a16="http://schemas.microsoft.com/office/drawing/2014/main" id="{CE6DFEC5-DCF6-88B4-56BA-591C8A6D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90" y="356933"/>
            <a:ext cx="2758299" cy="27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az sentido">
            <a:extLst>
              <a:ext uri="{FF2B5EF4-FFF2-40B4-BE49-F238E27FC236}">
                <a16:creationId xmlns:a16="http://schemas.microsoft.com/office/drawing/2014/main" id="{F25168AB-021C-CF8B-C888-774BF3FC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" y="348920"/>
            <a:ext cx="2780802" cy="27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ntém uma imagem de: ">
            <a:extLst>
              <a:ext uri="{FF2B5EF4-FFF2-40B4-BE49-F238E27FC236}">
                <a16:creationId xmlns:a16="http://schemas.microsoft.com/office/drawing/2014/main" id="{71F6995C-D70E-2884-8C47-9601CF8D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57" y="3764881"/>
            <a:ext cx="2773911" cy="25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ontém uma imagem de: ">
            <a:extLst>
              <a:ext uri="{FF2B5EF4-FFF2-40B4-BE49-F238E27FC236}">
                <a16:creationId xmlns:a16="http://schemas.microsoft.com/office/drawing/2014/main" id="{5D5D3642-8A85-272F-AF1B-51D70BE1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343" y="3744832"/>
            <a:ext cx="2764314" cy="27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ontém uma imagem de: ">
            <a:extLst>
              <a:ext uri="{FF2B5EF4-FFF2-40B4-BE49-F238E27FC236}">
                <a16:creationId xmlns:a16="http://schemas.microsoft.com/office/drawing/2014/main" id="{33074523-57DD-4FB8-E903-2F95D791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98" y="3756864"/>
            <a:ext cx="2752756" cy="27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0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E5DBD8-46C3-924D-144E-1C0E1CAE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35" y="327865"/>
            <a:ext cx="2751801" cy="27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tém uma imagem de: ">
            <a:extLst>
              <a:ext uri="{FF2B5EF4-FFF2-40B4-BE49-F238E27FC236}">
                <a16:creationId xmlns:a16="http://schemas.microsoft.com/office/drawing/2014/main" id="{ADD1E67F-B026-FAB9-921B-5FF15DA3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9" y="339897"/>
            <a:ext cx="2735234" cy="27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(Vídeo) Conheça sua bíblia de capa a capa, clique na foto.  -------------------------------------------------------------------   #bíblia #frasesdedeus #frases #religião #Deus #Jesus #jeová, #oração #versículos, versículos do dia., frases bíblia, versos bíblia, frases reflexão, frases bíblica, frases de deus, frases de motivação, frases motivacionais, frases religiosas, deus salve o rei, cristão">
            <a:extLst>
              <a:ext uri="{FF2B5EF4-FFF2-40B4-BE49-F238E27FC236}">
                <a16:creationId xmlns:a16="http://schemas.microsoft.com/office/drawing/2014/main" id="{9428FB0B-CCB8-A070-DF3E-BD06F8E3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47" y="353935"/>
            <a:ext cx="2738186" cy="27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tém uma imagem de: ">
            <a:extLst>
              <a:ext uri="{FF2B5EF4-FFF2-40B4-BE49-F238E27FC236}">
                <a16:creationId xmlns:a16="http://schemas.microsoft.com/office/drawing/2014/main" id="{D095726F-EAE4-E2FF-CE2F-8244F533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1" y="3785934"/>
            <a:ext cx="2711170" cy="26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ntém uma imagem de: ">
            <a:extLst>
              <a:ext uri="{FF2B5EF4-FFF2-40B4-BE49-F238E27FC236}">
                <a16:creationId xmlns:a16="http://schemas.microsoft.com/office/drawing/2014/main" id="{1EB3D5A3-F0D2-7812-F664-C86D6525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66" y="3760870"/>
            <a:ext cx="2711525" cy="27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ntém uma imagem de: ">
            <a:extLst>
              <a:ext uri="{FF2B5EF4-FFF2-40B4-BE49-F238E27FC236}">
                <a16:creationId xmlns:a16="http://schemas.microsoft.com/office/drawing/2014/main" id="{233804A4-9D9B-3543-C023-248E7CAA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54" y="327740"/>
            <a:ext cx="2785817" cy="28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ontém uma imagem de: ">
            <a:extLst>
              <a:ext uri="{FF2B5EF4-FFF2-40B4-BE49-F238E27FC236}">
                <a16:creationId xmlns:a16="http://schemas.microsoft.com/office/drawing/2014/main" id="{4DF17529-E69C-C784-F0AD-F5DE1E2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18" y="3785943"/>
            <a:ext cx="2747211" cy="27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ontém uma imagem de: Conheça Sua Bíblia de Capa a Capa 2022">
            <a:extLst>
              <a:ext uri="{FF2B5EF4-FFF2-40B4-BE49-F238E27FC236}">
                <a16:creationId xmlns:a16="http://schemas.microsoft.com/office/drawing/2014/main" id="{3A7941D3-AE7D-DC7E-40FE-1D1C898C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69" y="3740463"/>
            <a:ext cx="2731932" cy="27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0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73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C335093-E1C9-DEF8-ED98-20511F654942}"/>
              </a:ext>
            </a:extLst>
          </p:cNvPr>
          <p:cNvSpPr/>
          <p:nvPr/>
        </p:nvSpPr>
        <p:spPr>
          <a:xfrm rot="5400000">
            <a:off x="839127" y="-301598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45C741-CCFA-FFA8-698B-6CA6FBAFB698}"/>
              </a:ext>
            </a:extLst>
          </p:cNvPr>
          <p:cNvSpPr txBox="1"/>
          <p:nvPr/>
        </p:nvSpPr>
        <p:spPr>
          <a:xfrm>
            <a:off x="313640" y="250952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F8BC1A7-9C9D-6EE1-66A7-CEE48554277E}"/>
              </a:ext>
            </a:extLst>
          </p:cNvPr>
          <p:cNvSpPr/>
          <p:nvPr/>
        </p:nvSpPr>
        <p:spPr>
          <a:xfrm rot="5400000">
            <a:off x="839126" y="1409224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FA6CF14-6386-E079-F439-506A7BF5B463}"/>
              </a:ext>
            </a:extLst>
          </p:cNvPr>
          <p:cNvSpPr txBox="1"/>
          <p:nvPr/>
        </p:nvSpPr>
        <p:spPr>
          <a:xfrm>
            <a:off x="313639" y="1961774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1B9CEEB-0A2A-942E-AB38-14592E980F70}"/>
              </a:ext>
            </a:extLst>
          </p:cNvPr>
          <p:cNvSpPr/>
          <p:nvPr/>
        </p:nvSpPr>
        <p:spPr>
          <a:xfrm rot="5400000">
            <a:off x="839125" y="3092982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641BA0-A003-4FC6-A61C-A3416C30418B}"/>
              </a:ext>
            </a:extLst>
          </p:cNvPr>
          <p:cNvSpPr txBox="1"/>
          <p:nvPr/>
        </p:nvSpPr>
        <p:spPr>
          <a:xfrm>
            <a:off x="313638" y="3645532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D01AF76-7A3C-696A-409F-2B45627750D3}"/>
              </a:ext>
            </a:extLst>
          </p:cNvPr>
          <p:cNvSpPr/>
          <p:nvPr/>
        </p:nvSpPr>
        <p:spPr>
          <a:xfrm rot="5400000">
            <a:off x="839124" y="4803804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888891-8AE6-42D5-B849-0368011A31B6}"/>
              </a:ext>
            </a:extLst>
          </p:cNvPr>
          <p:cNvSpPr txBox="1"/>
          <p:nvPr/>
        </p:nvSpPr>
        <p:spPr>
          <a:xfrm>
            <a:off x="313637" y="5356354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BED2FD5-45D3-C130-31BC-D89298FDE7C1}"/>
              </a:ext>
            </a:extLst>
          </p:cNvPr>
          <p:cNvSpPr/>
          <p:nvPr/>
        </p:nvSpPr>
        <p:spPr>
          <a:xfrm rot="5400000">
            <a:off x="3670931" y="-278061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645921-4DA1-5015-88D6-71EE38840813}"/>
              </a:ext>
            </a:extLst>
          </p:cNvPr>
          <p:cNvSpPr txBox="1"/>
          <p:nvPr/>
        </p:nvSpPr>
        <p:spPr>
          <a:xfrm>
            <a:off x="3145444" y="274489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9034747-7A52-E075-2CA8-AC506CC651AF}"/>
              </a:ext>
            </a:extLst>
          </p:cNvPr>
          <p:cNvSpPr/>
          <p:nvPr/>
        </p:nvSpPr>
        <p:spPr>
          <a:xfrm rot="5400000">
            <a:off x="3670930" y="1432761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FD8546-F103-9FF3-9745-FA6E77DF6ABD}"/>
              </a:ext>
            </a:extLst>
          </p:cNvPr>
          <p:cNvSpPr txBox="1"/>
          <p:nvPr/>
        </p:nvSpPr>
        <p:spPr>
          <a:xfrm>
            <a:off x="3145443" y="1985311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FE7CB-43FB-0DC6-B91D-F4DDF913369A}"/>
              </a:ext>
            </a:extLst>
          </p:cNvPr>
          <p:cNvSpPr/>
          <p:nvPr/>
        </p:nvSpPr>
        <p:spPr>
          <a:xfrm rot="5400000">
            <a:off x="3670929" y="3116519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9DFA828-D651-7F4B-755D-6AD248CBB12F}"/>
              </a:ext>
            </a:extLst>
          </p:cNvPr>
          <p:cNvSpPr txBox="1"/>
          <p:nvPr/>
        </p:nvSpPr>
        <p:spPr>
          <a:xfrm>
            <a:off x="3145442" y="3669069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85372A9-0056-2601-34C1-A3C8ED3050AD}"/>
              </a:ext>
            </a:extLst>
          </p:cNvPr>
          <p:cNvSpPr/>
          <p:nvPr/>
        </p:nvSpPr>
        <p:spPr>
          <a:xfrm rot="5400000">
            <a:off x="3670928" y="4827341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0E889EC-D0CF-25D0-E976-EBBB72E06A87}"/>
              </a:ext>
            </a:extLst>
          </p:cNvPr>
          <p:cNvSpPr txBox="1"/>
          <p:nvPr/>
        </p:nvSpPr>
        <p:spPr>
          <a:xfrm>
            <a:off x="3145441" y="5379891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EBC8A5D-B864-097E-7D28-6FFFB2E4239E}"/>
              </a:ext>
            </a:extLst>
          </p:cNvPr>
          <p:cNvSpPr/>
          <p:nvPr/>
        </p:nvSpPr>
        <p:spPr>
          <a:xfrm rot="5400000">
            <a:off x="6502734" y="-301598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FB8479C-4E16-2698-4EA6-9AFD8A80EC03}"/>
              </a:ext>
            </a:extLst>
          </p:cNvPr>
          <p:cNvSpPr txBox="1"/>
          <p:nvPr/>
        </p:nvSpPr>
        <p:spPr>
          <a:xfrm>
            <a:off x="5977247" y="250952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9811E1C-BF4B-578D-5163-5A973F48EC84}"/>
              </a:ext>
            </a:extLst>
          </p:cNvPr>
          <p:cNvSpPr/>
          <p:nvPr/>
        </p:nvSpPr>
        <p:spPr>
          <a:xfrm rot="5400000">
            <a:off x="6502733" y="1409224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EF84DD3-EACD-BD68-B495-2CD9CB5518DE}"/>
              </a:ext>
            </a:extLst>
          </p:cNvPr>
          <p:cNvSpPr txBox="1"/>
          <p:nvPr/>
        </p:nvSpPr>
        <p:spPr>
          <a:xfrm>
            <a:off x="5977246" y="1961774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8406AF1-37AF-E88A-7C82-E0B804BBDE0D}"/>
              </a:ext>
            </a:extLst>
          </p:cNvPr>
          <p:cNvSpPr/>
          <p:nvPr/>
        </p:nvSpPr>
        <p:spPr>
          <a:xfrm rot="5400000">
            <a:off x="6502732" y="3092982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297E65F-FB7E-F858-A8CA-47BCA4DDF90C}"/>
              </a:ext>
            </a:extLst>
          </p:cNvPr>
          <p:cNvSpPr txBox="1"/>
          <p:nvPr/>
        </p:nvSpPr>
        <p:spPr>
          <a:xfrm>
            <a:off x="5977245" y="3645532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135C016-0EB0-2452-A253-CBEC8BACF832}"/>
              </a:ext>
            </a:extLst>
          </p:cNvPr>
          <p:cNvSpPr/>
          <p:nvPr/>
        </p:nvSpPr>
        <p:spPr>
          <a:xfrm rot="5400000">
            <a:off x="6502731" y="4803804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E36DD21-BC36-BF38-4044-00F075F7CCD7}"/>
              </a:ext>
            </a:extLst>
          </p:cNvPr>
          <p:cNvSpPr txBox="1"/>
          <p:nvPr/>
        </p:nvSpPr>
        <p:spPr>
          <a:xfrm>
            <a:off x="5977244" y="5356354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73FAE9A5-4999-6F1E-656C-7A9FEF7E7006}"/>
              </a:ext>
            </a:extLst>
          </p:cNvPr>
          <p:cNvSpPr/>
          <p:nvPr/>
        </p:nvSpPr>
        <p:spPr>
          <a:xfrm rot="5400000">
            <a:off x="9334538" y="-278061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06BF4D1-4FF8-0F1D-F5A5-8C799166282A}"/>
              </a:ext>
            </a:extLst>
          </p:cNvPr>
          <p:cNvSpPr txBox="1"/>
          <p:nvPr/>
        </p:nvSpPr>
        <p:spPr>
          <a:xfrm>
            <a:off x="8809051" y="274489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3501FE93-47C5-6C0E-4169-7B21D4AEBBCE}"/>
              </a:ext>
            </a:extLst>
          </p:cNvPr>
          <p:cNvSpPr/>
          <p:nvPr/>
        </p:nvSpPr>
        <p:spPr>
          <a:xfrm rot="5400000">
            <a:off x="9334537" y="1432761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AD303D6-0593-2847-96DE-3F4D10BD1093}"/>
              </a:ext>
            </a:extLst>
          </p:cNvPr>
          <p:cNvSpPr txBox="1"/>
          <p:nvPr/>
        </p:nvSpPr>
        <p:spPr>
          <a:xfrm>
            <a:off x="8809050" y="1985311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F4C1C0AB-C99F-25C7-0895-A274A729D343}"/>
              </a:ext>
            </a:extLst>
          </p:cNvPr>
          <p:cNvSpPr/>
          <p:nvPr/>
        </p:nvSpPr>
        <p:spPr>
          <a:xfrm rot="5400000">
            <a:off x="9334536" y="3116519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1DCAEA8-A9F7-1E4E-9D30-C2628AA6FE33}"/>
              </a:ext>
            </a:extLst>
          </p:cNvPr>
          <p:cNvSpPr txBox="1"/>
          <p:nvPr/>
        </p:nvSpPr>
        <p:spPr>
          <a:xfrm>
            <a:off x="8809049" y="3669069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8F2AC645-A5A6-8370-A0C3-C568D0370A51}"/>
              </a:ext>
            </a:extLst>
          </p:cNvPr>
          <p:cNvSpPr/>
          <p:nvPr/>
        </p:nvSpPr>
        <p:spPr>
          <a:xfrm rot="5400000">
            <a:off x="9334535" y="4827341"/>
            <a:ext cx="1422129" cy="24731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6FAA2D-05D3-04C0-8B86-568ABD654223}"/>
              </a:ext>
            </a:extLst>
          </p:cNvPr>
          <p:cNvSpPr txBox="1"/>
          <p:nvPr/>
        </p:nvSpPr>
        <p:spPr>
          <a:xfrm>
            <a:off x="8809048" y="5379891"/>
            <a:ext cx="2473102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Lembrança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 </a:t>
            </a:r>
          </a:p>
          <a:p>
            <a:pPr algn="ctr">
              <a:lnSpc>
                <a:spcPct val="150000"/>
              </a:lnSpc>
            </a:pPr>
            <a:r>
              <a:rPr lang="pt-PT" sz="19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3675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C15563A-4751-F87F-60DE-DE8A2FF507EA}"/>
              </a:ext>
            </a:extLst>
          </p:cNvPr>
          <p:cNvSpPr txBox="1"/>
          <p:nvPr/>
        </p:nvSpPr>
        <p:spPr>
          <a:xfrm>
            <a:off x="321218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abençoado por Ti, por isso, te entrego a minha oferta de gratidão como reconhecimento do teu cuidado e amor constante.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FFFF20-9D95-F8CB-2162-946ADC5AEA8E}"/>
              </a:ext>
            </a:extLst>
          </p:cNvPr>
          <p:cNvSpPr txBox="1"/>
          <p:nvPr/>
        </p:nvSpPr>
        <p:spPr>
          <a:xfrm>
            <a:off x="11078657" y="6392975"/>
            <a:ext cx="11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meninos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312B04-2D34-984A-2074-A0DA327B9FC3}"/>
              </a:ext>
            </a:extLst>
          </p:cNvPr>
          <p:cNvSpPr txBox="1"/>
          <p:nvPr/>
        </p:nvSpPr>
        <p:spPr>
          <a:xfrm>
            <a:off x="3463706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abençoado por Ti, por isso, te entrego a minha oferta de gratidão como reconhecimento do teu cuidado e amor constante.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0A2EAA-964B-ECD7-4F5D-477FCCF6857A}"/>
              </a:ext>
            </a:extLst>
          </p:cNvPr>
          <p:cNvSpPr txBox="1"/>
          <p:nvPr/>
        </p:nvSpPr>
        <p:spPr>
          <a:xfrm>
            <a:off x="6247097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abençoado por Ti, por isso, te entrego a minha oferta de gratidão como reconhecimento do teu cuidado e amor constante.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05830B2-90AC-9C20-D484-E9E8E123B30A}"/>
              </a:ext>
            </a:extLst>
          </p:cNvPr>
          <p:cNvSpPr txBox="1"/>
          <p:nvPr/>
        </p:nvSpPr>
        <p:spPr>
          <a:xfrm>
            <a:off x="9389585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abençoado por Ti, por isso, te entrego a minha oferta de gratidão como reconhecimento do teu cuidado e amor constante.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0FF817-3743-E097-C7D1-08A59D5E2A23}"/>
              </a:ext>
            </a:extLst>
          </p:cNvPr>
          <p:cNvSpPr txBox="1"/>
          <p:nvPr/>
        </p:nvSpPr>
        <p:spPr>
          <a:xfrm>
            <a:off x="1643743" y="6392975"/>
            <a:ext cx="774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Sugestão – Colocar esta oração no verso do marca-páginas </a:t>
            </a:r>
          </a:p>
        </p:txBody>
      </p:sp>
    </p:spTree>
    <p:extLst>
      <p:ext uri="{BB962C8B-B14F-4D97-AF65-F5344CB8AC3E}">
        <p14:creationId xmlns:p14="http://schemas.microsoft.com/office/powerpoint/2010/main" val="328144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C15563A-4751-F87F-60DE-DE8A2FF507EA}"/>
              </a:ext>
            </a:extLst>
          </p:cNvPr>
          <p:cNvSpPr txBox="1"/>
          <p:nvPr/>
        </p:nvSpPr>
        <p:spPr>
          <a:xfrm>
            <a:off x="321218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abençoada por Ti, por isso, te entrego a minha oferta de gratidão como reconhecimento do teu cuidado e amor constante.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7394E0-BCFF-5B16-E597-4C04962A29C2}"/>
              </a:ext>
            </a:extLst>
          </p:cNvPr>
          <p:cNvSpPr txBox="1"/>
          <p:nvPr/>
        </p:nvSpPr>
        <p:spPr>
          <a:xfrm>
            <a:off x="11078657" y="6392975"/>
            <a:ext cx="11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meninas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44835C-1D7E-607E-01DD-1258CF234CFD}"/>
              </a:ext>
            </a:extLst>
          </p:cNvPr>
          <p:cNvSpPr txBox="1"/>
          <p:nvPr/>
        </p:nvSpPr>
        <p:spPr>
          <a:xfrm>
            <a:off x="3610223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abençoada por Ti, por isso, te entrego a minha oferta de gratidão como reconhecimento do teu cuidado e amor constante.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5CBFD8-689B-31DD-52DA-4F4A55B89AC5}"/>
              </a:ext>
            </a:extLst>
          </p:cNvPr>
          <p:cNvSpPr txBox="1"/>
          <p:nvPr/>
        </p:nvSpPr>
        <p:spPr>
          <a:xfrm>
            <a:off x="6473505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abençoada por Ti, por isso, te entrego a minha oferta de gratidão como reconhecimento do teu cuidado e amor constante.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6AB4E5-8F0A-94B9-88C5-F29819C98BE8}"/>
              </a:ext>
            </a:extLst>
          </p:cNvPr>
          <p:cNvSpPr txBox="1"/>
          <p:nvPr/>
        </p:nvSpPr>
        <p:spPr>
          <a:xfrm>
            <a:off x="9762510" y="171996"/>
            <a:ext cx="26322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Oração de Aniversário</a:t>
            </a:r>
          </a:p>
          <a:p>
            <a:pPr algn="ctr"/>
            <a:endParaRPr lang="pt-PT" sz="1500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Querido Deus, quero expressar a minha gratidão por conservares a minha vida por mais um ano.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com o Teu poder me guardaste                a cada momento. 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Cuidaste de mim, com amorável bondade e senti o Teu constante amor                na minha vida.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Agradeço pela vida, pela saúde, pelo alimento, pelo vestuário, pela família, e principalmente pela esperança da vida eterna.</a:t>
            </a:r>
          </a:p>
          <a:p>
            <a:pPr algn="ctr"/>
            <a:r>
              <a:rPr lang="pt-PT" sz="14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Reconheço que fui ricamente abençoada por Ti, por isso, te entrego a minha oferta de gratidão como reconhecimento do teu cuidado e amor constante.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41C635-9C0A-BA34-4652-F5D7EF33FEFC}"/>
              </a:ext>
            </a:extLst>
          </p:cNvPr>
          <p:cNvSpPr txBox="1"/>
          <p:nvPr/>
        </p:nvSpPr>
        <p:spPr>
          <a:xfrm>
            <a:off x="2329542" y="6316672"/>
            <a:ext cx="6379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Sugestão – Colocar esta oração no verso do marca-páginas </a:t>
            </a:r>
          </a:p>
        </p:txBody>
      </p:sp>
    </p:spTree>
    <p:extLst>
      <p:ext uri="{BB962C8B-B14F-4D97-AF65-F5344CB8AC3E}">
        <p14:creationId xmlns:p14="http://schemas.microsoft.com/office/powerpoint/2010/main" val="312128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1536208-6674-00B1-C406-2EC5FBA586F0}"/>
              </a:ext>
            </a:extLst>
          </p:cNvPr>
          <p:cNvSpPr txBox="1"/>
          <p:nvPr/>
        </p:nvSpPr>
        <p:spPr>
          <a:xfrm>
            <a:off x="478972" y="377280"/>
            <a:ext cx="769122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/>
              <a:t>Sugestão – presente de aniversário</a:t>
            </a:r>
            <a:br>
              <a:rPr lang="pt-PT" sz="1800" dirty="0"/>
            </a:br>
            <a:br>
              <a:rPr lang="pt-PT" sz="1800" dirty="0"/>
            </a:br>
            <a:r>
              <a:rPr lang="pt-PT" sz="1800" dirty="0"/>
              <a:t>Cartões para as crianças escreverem mensagens para os amiguinhos </a:t>
            </a:r>
            <a:r>
              <a:rPr lang="pt-PT" dirty="0"/>
              <a:t>pelo</a:t>
            </a:r>
            <a:r>
              <a:rPr lang="pt-PT" sz="1800" dirty="0"/>
              <a:t> aniversário. Os monitores e a diretora dos Ministérios da Criança também devem escrever uma mensagem para cada criança ou adolescente.</a:t>
            </a:r>
            <a:br>
              <a:rPr lang="pt-PT" sz="1800" dirty="0"/>
            </a:br>
            <a:br>
              <a:rPr lang="pt-PT" sz="1800" dirty="0"/>
            </a:br>
            <a:r>
              <a:rPr lang="pt-PT" sz="1800" dirty="0"/>
              <a:t>Se quiserem podem entregar à criança no sábado anterior para escrever em casa com calma.</a:t>
            </a:r>
            <a:br>
              <a:rPr lang="pt-PT" sz="1800" dirty="0"/>
            </a:br>
            <a:br>
              <a:rPr lang="pt-PT" sz="1800" dirty="0"/>
            </a:br>
            <a:r>
              <a:rPr lang="pt-PT" sz="1800" dirty="0"/>
              <a:t>Depois podem colocar dentro de um saquinho ou caixinha e oferecer ao aniversariante.</a:t>
            </a:r>
            <a:endParaRPr lang="pt-PT" dirty="0"/>
          </a:p>
        </p:txBody>
      </p:sp>
      <p:pic>
        <p:nvPicPr>
          <p:cNvPr id="12" name="Imagem 11" descr="Uma imagem com mapa&#10;&#10;Descrição gerada automaticamente">
            <a:extLst>
              <a:ext uri="{FF2B5EF4-FFF2-40B4-BE49-F238E27FC236}">
                <a16:creationId xmlns:a16="http://schemas.microsoft.com/office/drawing/2014/main" id="{8FF4E3F5-8628-BBE1-DE42-CD8B00223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77" y="3234871"/>
            <a:ext cx="2863223" cy="28874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7A181C1-DDAF-F426-4DE8-047CB9F98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237">
            <a:off x="3221951" y="3674004"/>
            <a:ext cx="3150225" cy="28644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47F1EA-50E8-8CE8-BC90-BAB468AEE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139">
            <a:off x="452450" y="3827241"/>
            <a:ext cx="2887436" cy="2887436"/>
          </a:xfrm>
          <a:prstGeom prst="rect">
            <a:avLst/>
          </a:prstGeom>
        </p:spPr>
      </p:pic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B4C8259B-D7B5-976D-86FF-B06F4C3AE3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/>
          <a:stretch/>
        </p:blipFill>
        <p:spPr>
          <a:xfrm rot="623613">
            <a:off x="9109640" y="3796088"/>
            <a:ext cx="2863223" cy="2686728"/>
          </a:xfrm>
          <a:prstGeom prst="rect">
            <a:avLst/>
          </a:prstGeom>
        </p:spPr>
      </p:pic>
      <p:pic>
        <p:nvPicPr>
          <p:cNvPr id="16" name="Imagem 15" descr="Uma imagem com texto, interior, envelope, cartão-de-visita&#10;&#10;Descrição gerada automaticamente">
            <a:extLst>
              <a:ext uri="{FF2B5EF4-FFF2-40B4-BE49-F238E27FC236}">
                <a16:creationId xmlns:a16="http://schemas.microsoft.com/office/drawing/2014/main" id="{C4C9943F-F75E-1EA2-E504-AC4CFF88C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28413"/>
          <a:stretch/>
        </p:blipFill>
        <p:spPr>
          <a:xfrm rot="17778156">
            <a:off x="8717472" y="391454"/>
            <a:ext cx="2405618" cy="2715336"/>
          </a:xfrm>
          <a:prstGeom prst="rect">
            <a:avLst/>
          </a:prstGeom>
          <a:ln w="57150">
            <a:solidFill>
              <a:srgbClr val="C73001"/>
            </a:solidFill>
          </a:ln>
        </p:spPr>
      </p:pic>
    </p:spTree>
    <p:extLst>
      <p:ext uri="{BB962C8B-B14F-4D97-AF65-F5344CB8AC3E}">
        <p14:creationId xmlns:p14="http://schemas.microsoft.com/office/powerpoint/2010/main" val="27300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9EF5DA0-A2FC-5D37-C901-2170BA08416F}"/>
              </a:ext>
            </a:extLst>
          </p:cNvPr>
          <p:cNvSpPr/>
          <p:nvPr/>
        </p:nvSpPr>
        <p:spPr>
          <a:xfrm rot="5400000">
            <a:off x="379116" y="156145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F0938A-1877-9217-AD77-8076A153CA4E}"/>
              </a:ext>
            </a:extLst>
          </p:cNvPr>
          <p:cNvSpPr txBox="1"/>
          <p:nvPr/>
        </p:nvSpPr>
        <p:spPr>
          <a:xfrm>
            <a:off x="226557" y="569963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D0AEE32-CE0E-48B0-FAC3-D27938301839}"/>
              </a:ext>
            </a:extLst>
          </p:cNvPr>
          <p:cNvSpPr/>
          <p:nvPr/>
        </p:nvSpPr>
        <p:spPr>
          <a:xfrm rot="5400000">
            <a:off x="379116" y="2844916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50F32D-0A2A-D740-7BBF-E230B4F0E667}"/>
              </a:ext>
            </a:extLst>
          </p:cNvPr>
          <p:cNvSpPr txBox="1"/>
          <p:nvPr/>
        </p:nvSpPr>
        <p:spPr>
          <a:xfrm>
            <a:off x="226557" y="3258734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D2BEF7B-D75E-6B14-02DB-7EB9301B7A9E}"/>
              </a:ext>
            </a:extLst>
          </p:cNvPr>
          <p:cNvSpPr/>
          <p:nvPr/>
        </p:nvSpPr>
        <p:spPr>
          <a:xfrm rot="5400000">
            <a:off x="3383573" y="178308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CEA79F-8F51-4E47-824B-71DB3812A2BF}"/>
              </a:ext>
            </a:extLst>
          </p:cNvPr>
          <p:cNvSpPr txBox="1"/>
          <p:nvPr/>
        </p:nvSpPr>
        <p:spPr>
          <a:xfrm>
            <a:off x="3231014" y="592126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F8FBE40-6F0D-C1E6-A96F-E0607856332B}"/>
              </a:ext>
            </a:extLst>
          </p:cNvPr>
          <p:cNvSpPr/>
          <p:nvPr/>
        </p:nvSpPr>
        <p:spPr>
          <a:xfrm rot="5400000">
            <a:off x="3383573" y="2867079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4DD924-4CAD-5F40-E0AE-0F192E917BAB}"/>
              </a:ext>
            </a:extLst>
          </p:cNvPr>
          <p:cNvSpPr txBox="1"/>
          <p:nvPr/>
        </p:nvSpPr>
        <p:spPr>
          <a:xfrm>
            <a:off x="3231014" y="3280897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B6EC39A-839E-AF64-1B60-2715321040D5}"/>
              </a:ext>
            </a:extLst>
          </p:cNvPr>
          <p:cNvSpPr/>
          <p:nvPr/>
        </p:nvSpPr>
        <p:spPr>
          <a:xfrm rot="5400000">
            <a:off x="6388030" y="156145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87AB12-71A1-5106-3180-F87C551C17CC}"/>
              </a:ext>
            </a:extLst>
          </p:cNvPr>
          <p:cNvSpPr txBox="1"/>
          <p:nvPr/>
        </p:nvSpPr>
        <p:spPr>
          <a:xfrm>
            <a:off x="6235471" y="569963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C3E6C16-9C41-F608-4A3F-4A0C014592F5}"/>
              </a:ext>
            </a:extLst>
          </p:cNvPr>
          <p:cNvSpPr/>
          <p:nvPr/>
        </p:nvSpPr>
        <p:spPr>
          <a:xfrm rot="5400000">
            <a:off x="6388030" y="2844916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FAC5132-0AA5-9127-949F-ABC4647F27C1}"/>
              </a:ext>
            </a:extLst>
          </p:cNvPr>
          <p:cNvSpPr txBox="1"/>
          <p:nvPr/>
        </p:nvSpPr>
        <p:spPr>
          <a:xfrm>
            <a:off x="6235471" y="3258734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53403C4-490D-1B36-C069-F1415FA9B22E}"/>
              </a:ext>
            </a:extLst>
          </p:cNvPr>
          <p:cNvSpPr/>
          <p:nvPr/>
        </p:nvSpPr>
        <p:spPr>
          <a:xfrm rot="5400000">
            <a:off x="9392487" y="178308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F78869-F6D1-1818-2446-4473B5EDCD7F}"/>
              </a:ext>
            </a:extLst>
          </p:cNvPr>
          <p:cNvSpPr txBox="1"/>
          <p:nvPr/>
        </p:nvSpPr>
        <p:spPr>
          <a:xfrm>
            <a:off x="9239928" y="592126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6D5AC26-1CAE-DF37-862E-802DAA43972D}"/>
              </a:ext>
            </a:extLst>
          </p:cNvPr>
          <p:cNvSpPr/>
          <p:nvPr/>
        </p:nvSpPr>
        <p:spPr>
          <a:xfrm rot="5400000">
            <a:off x="9392487" y="2867079"/>
            <a:ext cx="2167984" cy="2581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B653993-2BF8-2913-C7AA-3CBBC61CAADD}"/>
              </a:ext>
            </a:extLst>
          </p:cNvPr>
          <p:cNvSpPr txBox="1"/>
          <p:nvPr/>
        </p:nvSpPr>
        <p:spPr>
          <a:xfrm>
            <a:off x="9239928" y="3280897"/>
            <a:ext cx="247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Feliz Aniversário</a:t>
            </a:r>
          </a:p>
          <a:p>
            <a:pPr algn="ctr"/>
            <a:endParaRPr lang="pt-PT" sz="1100" b="1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“Ensina-me a contar os meus dias, de tal maneira que alcance um coração sábio.”</a:t>
            </a:r>
          </a:p>
          <a:p>
            <a:pPr algn="ctr"/>
            <a:r>
              <a:rPr lang="pt-PT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Salmo 90:12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359A84-A392-92F9-5F01-05FFD75A481F}"/>
              </a:ext>
            </a:extLst>
          </p:cNvPr>
          <p:cNvSpPr txBox="1"/>
          <p:nvPr/>
        </p:nvSpPr>
        <p:spPr>
          <a:xfrm>
            <a:off x="8097253" y="6124074"/>
            <a:ext cx="361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Para colocar na caixa ou no saco</a:t>
            </a:r>
          </a:p>
        </p:txBody>
      </p:sp>
    </p:spTree>
    <p:extLst>
      <p:ext uri="{BB962C8B-B14F-4D97-AF65-F5344CB8AC3E}">
        <p14:creationId xmlns:p14="http://schemas.microsoft.com/office/powerpoint/2010/main" val="403847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D477916C-5474-E82B-6E19-7FD898CB9381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D3F3D85-AAA4-5798-5A3C-B089414CD768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8B0B11D-A3AA-E713-BE31-29886EB0F46C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BB2E83-D85B-38FB-8DAD-48B4A6E35322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CC5D708-149E-33BA-3CFC-A8CDC490B29E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5176AC2-5364-AE5E-DA94-17B09B318830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9F6A032-8F73-D307-9AEF-7B332A7D4085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0986E24-C2BD-40F5-9015-0FECECE60803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FDB4707A-14B3-0A26-FBFB-AB4D577D8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671" y="298774"/>
            <a:ext cx="3257150" cy="282741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1DED5737-25A3-967A-9D37-4B0BA78F3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8346" y="286739"/>
            <a:ext cx="3282189" cy="2853090"/>
          </a:xfrm>
          <a:prstGeom prst="rect">
            <a:avLst/>
          </a:prstGeom>
        </p:spPr>
      </p:pic>
      <p:pic>
        <p:nvPicPr>
          <p:cNvPr id="36" name="Imagem 35" descr="Uma imagem com texto&#10;&#10;Descrição gerada automaticamente">
            <a:extLst>
              <a:ext uri="{FF2B5EF4-FFF2-40B4-BE49-F238E27FC236}">
                <a16:creationId xmlns:a16="http://schemas.microsoft.com/office/drawing/2014/main" id="{4505DFF3-0112-360A-095C-7C2694336B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/>
          <a:stretch/>
        </p:blipFill>
        <p:spPr>
          <a:xfrm>
            <a:off x="6057507" y="83908"/>
            <a:ext cx="2815169" cy="325715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9ACD73B-E437-B361-F377-E415A11AD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09901" y="314297"/>
            <a:ext cx="3280902" cy="2820746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69C21F88-97A6-B989-1E7D-8692AD773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95" y="3549000"/>
            <a:ext cx="2794904" cy="317071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8BA4624-9CEB-1554-2CFE-A1AA64195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0" y="3735724"/>
            <a:ext cx="2814779" cy="2814779"/>
          </a:xfrm>
          <a:prstGeom prst="rect">
            <a:avLst/>
          </a:prstGeom>
        </p:spPr>
      </p:pic>
      <p:pic>
        <p:nvPicPr>
          <p:cNvPr id="41" name="Imagem 40" descr="Uma imagem com texto&#10;&#10;Descrição gerada automaticamente">
            <a:extLst>
              <a:ext uri="{FF2B5EF4-FFF2-40B4-BE49-F238E27FC236}">
                <a16:creationId xmlns:a16="http://schemas.microsoft.com/office/drawing/2014/main" id="{DA88C450-78A6-BB84-72C7-EEC419315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94" y="3765568"/>
            <a:ext cx="2796967" cy="279696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E1357731-8FC7-D057-573D-923DD661BD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" y="3720197"/>
            <a:ext cx="2846416" cy="28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3C920CA8-2426-C9FF-1B06-E9E38B33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20" y="3828240"/>
            <a:ext cx="2760739" cy="276073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F76C2B0-22F5-E612-23FA-8D07CE705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6833" y="3767472"/>
            <a:ext cx="3252808" cy="2771044"/>
          </a:xfrm>
          <a:prstGeom prst="rect">
            <a:avLst/>
          </a:prstGeom>
        </p:spPr>
      </p:pic>
      <p:pic>
        <p:nvPicPr>
          <p:cNvPr id="25" name="Imagem 24" descr="Uma imagem com mapa&#10;&#10;Descrição gerada automaticamente">
            <a:extLst>
              <a:ext uri="{FF2B5EF4-FFF2-40B4-BE49-F238E27FC236}">
                <a16:creationId xmlns:a16="http://schemas.microsoft.com/office/drawing/2014/main" id="{6A83F348-FE5D-7D1E-6430-A61A482B8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79" y="367856"/>
            <a:ext cx="2738508" cy="2761667"/>
          </a:xfrm>
          <a:prstGeom prst="rect">
            <a:avLst/>
          </a:prstGeom>
        </p:spPr>
      </p:pic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FE9CFBF6-0DC8-B0F5-6B4E-91FFFC9A5B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"/>
          <a:stretch/>
        </p:blipFill>
        <p:spPr>
          <a:xfrm>
            <a:off x="6066837" y="459401"/>
            <a:ext cx="2787547" cy="2512402"/>
          </a:xfrm>
          <a:prstGeom prst="rect">
            <a:avLst/>
          </a:prstGeom>
        </p:spPr>
      </p:pic>
      <p:pic>
        <p:nvPicPr>
          <p:cNvPr id="29" name="Imagem 28" descr="Uma imagem com texto&#10;&#10;Descrição gerada automaticamente">
            <a:extLst>
              <a:ext uri="{FF2B5EF4-FFF2-40B4-BE49-F238E27FC236}">
                <a16:creationId xmlns:a16="http://schemas.microsoft.com/office/drawing/2014/main" id="{6F3F2A61-525F-C67B-B276-16B6B96302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r="3016"/>
          <a:stretch/>
        </p:blipFill>
        <p:spPr>
          <a:xfrm rot="16200000">
            <a:off x="8993958" y="3732444"/>
            <a:ext cx="2901051" cy="2775419"/>
          </a:xfrm>
          <a:prstGeom prst="rect">
            <a:avLst/>
          </a:prstGeom>
        </p:spPr>
      </p:pic>
      <p:pic>
        <p:nvPicPr>
          <p:cNvPr id="31" name="Imagem 30" descr="Uma imagem com texto&#10;&#10;Descrição gerada automaticamente">
            <a:extLst>
              <a:ext uri="{FF2B5EF4-FFF2-40B4-BE49-F238E27FC236}">
                <a16:creationId xmlns:a16="http://schemas.microsoft.com/office/drawing/2014/main" id="{0564C43C-503B-FA4C-9D99-80F6DA7D4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530" y="3771652"/>
            <a:ext cx="3179048" cy="276112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1BC50928-DBBA-C3E4-8E8B-0523CEA9D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70" y="343792"/>
            <a:ext cx="2808749" cy="2808749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D92EBE8A-B285-D190-1093-44A2EBE23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569" y="422766"/>
            <a:ext cx="3179587" cy="2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F8BB4BF-8A93-677E-8FFC-920676E080C6}"/>
              </a:ext>
            </a:extLst>
          </p:cNvPr>
          <p:cNvSpPr/>
          <p:nvPr/>
        </p:nvSpPr>
        <p:spPr>
          <a:xfrm>
            <a:off x="596141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77F0EF-A346-8B30-452E-D8ACF6F76A44}"/>
              </a:ext>
            </a:extLst>
          </p:cNvPr>
          <p:cNvSpPr/>
          <p:nvPr/>
        </p:nvSpPr>
        <p:spPr>
          <a:xfrm>
            <a:off x="-1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75F952-DBCF-F007-139F-7A437361C750}"/>
              </a:ext>
            </a:extLst>
          </p:cNvPr>
          <p:cNvSpPr/>
          <p:nvPr/>
        </p:nvSpPr>
        <p:spPr>
          <a:xfrm>
            <a:off x="2980705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1D8494-1D7E-9852-23BE-D3C169EA0D6F}"/>
              </a:ext>
            </a:extLst>
          </p:cNvPr>
          <p:cNvSpPr/>
          <p:nvPr/>
        </p:nvSpPr>
        <p:spPr>
          <a:xfrm>
            <a:off x="8942117" y="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9B97D7-2BBA-8AA1-3DB7-3005E0DC4F32}"/>
              </a:ext>
            </a:extLst>
          </p:cNvPr>
          <p:cNvSpPr/>
          <p:nvPr/>
        </p:nvSpPr>
        <p:spPr>
          <a:xfrm>
            <a:off x="5961408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F481F-433B-D6B9-75DC-CB5F73A8F4BC}"/>
              </a:ext>
            </a:extLst>
          </p:cNvPr>
          <p:cNvSpPr/>
          <p:nvPr/>
        </p:nvSpPr>
        <p:spPr>
          <a:xfrm>
            <a:off x="-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5BE27E-637B-ED54-730B-4D176044EF5F}"/>
              </a:ext>
            </a:extLst>
          </p:cNvPr>
          <p:cNvSpPr/>
          <p:nvPr/>
        </p:nvSpPr>
        <p:spPr>
          <a:xfrm>
            <a:off x="2980702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009B2B-687A-32D7-EBC2-DBAC6BB45320}"/>
              </a:ext>
            </a:extLst>
          </p:cNvPr>
          <p:cNvSpPr/>
          <p:nvPr/>
        </p:nvSpPr>
        <p:spPr>
          <a:xfrm>
            <a:off x="8942114" y="3429000"/>
            <a:ext cx="2980709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B49EA7-4031-4623-7CC7-0404588D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94" y="3789951"/>
            <a:ext cx="2765796" cy="276579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3755632-7573-0AE1-4D7F-55A0262E9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4" y="400636"/>
            <a:ext cx="2692700" cy="26927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30AD78F-DFCC-C136-3F78-60E6B94B0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17" y="380261"/>
            <a:ext cx="2714882" cy="2714882"/>
          </a:xfrm>
          <a:prstGeom prst="rect">
            <a:avLst/>
          </a:prstGeom>
        </p:spPr>
      </p:pic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90D4CA74-2225-3654-D940-1F3AC6D0F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67" y="3744736"/>
            <a:ext cx="2801896" cy="280189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9113E19-79A3-E171-927B-93CDAD792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96" y="4038367"/>
            <a:ext cx="3216732" cy="2225924"/>
          </a:xfrm>
          <a:prstGeom prst="rect">
            <a:avLst/>
          </a:prstGeom>
        </p:spPr>
      </p:pic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2406DAD5-92F4-1103-E0D7-68BFCE209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877" y="3743151"/>
            <a:ext cx="3278079" cy="279616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467150F-70EB-EBB4-0F28-5C564E96DE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" y="314831"/>
            <a:ext cx="2838665" cy="283866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CD451BE-1AD7-6CB0-B699-7D1C492642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43" y="326859"/>
            <a:ext cx="2792108" cy="27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7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1332</Words>
  <Application>Microsoft Office PowerPoint</Application>
  <PresentationFormat>Ecrã Panorâmico</PresentationFormat>
  <Paragraphs>152</Paragraphs>
  <Slides>17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Dreaming Outloud Script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Lagoa</dc:creator>
  <cp:lastModifiedBy>Maria da Conceição Oliveira Teles</cp:lastModifiedBy>
  <cp:revision>28</cp:revision>
  <dcterms:created xsi:type="dcterms:W3CDTF">2021-01-22T05:39:37Z</dcterms:created>
  <dcterms:modified xsi:type="dcterms:W3CDTF">2023-02-01T11:55:42Z</dcterms:modified>
</cp:coreProperties>
</file>