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7"/>
  </p:notesMasterIdLst>
  <p:sldIdLst>
    <p:sldId id="342" r:id="rId2"/>
    <p:sldId id="344" r:id="rId3"/>
    <p:sldId id="346" r:id="rId4"/>
    <p:sldId id="351" r:id="rId5"/>
    <p:sldId id="355" r:id="rId6"/>
    <p:sldId id="364" r:id="rId7"/>
    <p:sldId id="354" r:id="rId8"/>
    <p:sldId id="366" r:id="rId9"/>
    <p:sldId id="352" r:id="rId10"/>
    <p:sldId id="357" r:id="rId11"/>
    <p:sldId id="359" r:id="rId12"/>
    <p:sldId id="353" r:id="rId13"/>
    <p:sldId id="375" r:id="rId14"/>
    <p:sldId id="376" r:id="rId15"/>
    <p:sldId id="262" r:id="rId16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1pPr>
    <a:lvl2pPr marL="0" marR="0" indent="457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2pPr>
    <a:lvl3pPr marL="0" marR="0" indent="9144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3pPr>
    <a:lvl4pPr marL="0" marR="0" indent="1371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4pPr>
    <a:lvl5pPr marL="0" marR="0" indent="1828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5pPr>
    <a:lvl6pPr marL="0" marR="0" indent="22860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6pPr>
    <a:lvl7pPr marL="0" marR="0" indent="2743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7pPr>
    <a:lvl8pPr marL="0" marR="0" indent="32004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8pPr>
    <a:lvl9pPr marL="0" marR="0" indent="3657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7818815-4ED7-427F-BEB5-6EF69A226196}" v="31" dt="2024-08-15T01:52:49.587"/>
  </p1510:revLst>
</p1510:revInfo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rgbClr val="EDEADD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ADBDA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/>
      <a:tcStyle>
        <a:tcBdr/>
        <a:fill>
          <a:solidFill>
            <a:srgbClr val="9A9AA5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567"/>
    <p:restoredTop sz="94737"/>
  </p:normalViewPr>
  <p:slideViewPr>
    <p:cSldViewPr snapToGrid="0">
      <p:cViewPr varScale="1">
        <p:scale>
          <a:sx n="56" d="100"/>
          <a:sy n="56" d="100"/>
        </p:scale>
        <p:origin x="504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USEB - ARJ - Priscila Mendes" userId="4a6e1e4e-1fa8-4265-8fa1-747c3df532af" providerId="ADAL" clId="{37818815-4ED7-427F-BEB5-6EF69A226196}"/>
    <pc:docChg chg="undo redo custSel addSld delSld modSld sldOrd">
      <pc:chgData name="USEB - ARJ - Priscila Mendes" userId="4a6e1e4e-1fa8-4265-8fa1-747c3df532af" providerId="ADAL" clId="{37818815-4ED7-427F-BEB5-6EF69A226196}" dt="2024-08-15T02:12:57.183" v="1647" actId="2711"/>
      <pc:docMkLst>
        <pc:docMk/>
      </pc:docMkLst>
      <pc:sldChg chg="del">
        <pc:chgData name="USEB - ARJ - Priscila Mendes" userId="4a6e1e4e-1fa8-4265-8fa1-747c3df532af" providerId="ADAL" clId="{37818815-4ED7-427F-BEB5-6EF69A226196}" dt="2024-08-14T20:56:14.703" v="165" actId="47"/>
        <pc:sldMkLst>
          <pc:docMk/>
          <pc:sldMk cId="0" sldId="256"/>
        </pc:sldMkLst>
      </pc:sldChg>
      <pc:sldChg chg="addSp delSp del mod">
        <pc:chgData name="USEB - ARJ - Priscila Mendes" userId="4a6e1e4e-1fa8-4265-8fa1-747c3df532af" providerId="ADAL" clId="{37818815-4ED7-427F-BEB5-6EF69A226196}" dt="2024-08-14T20:58:01.558" v="178" actId="47"/>
        <pc:sldMkLst>
          <pc:docMk/>
          <pc:sldMk cId="0" sldId="257"/>
        </pc:sldMkLst>
        <pc:spChg chg="add del">
          <ac:chgData name="USEB - ARJ - Priscila Mendes" userId="4a6e1e4e-1fa8-4265-8fa1-747c3df532af" providerId="ADAL" clId="{37818815-4ED7-427F-BEB5-6EF69A226196}" dt="2024-08-14T20:57:08.238" v="172" actId="22"/>
          <ac:spMkLst>
            <pc:docMk/>
            <pc:sldMk cId="0" sldId="257"/>
            <ac:spMk id="3" creationId="{14E67D21-CBB9-99A0-80AC-1FE4CFE7D546}"/>
          </ac:spMkLst>
        </pc:spChg>
        <pc:spChg chg="add del">
          <ac:chgData name="USEB - ARJ - Priscila Mendes" userId="4a6e1e4e-1fa8-4265-8fa1-747c3df532af" providerId="ADAL" clId="{37818815-4ED7-427F-BEB5-6EF69A226196}" dt="2024-08-14T20:57:07.586" v="171" actId="22"/>
          <ac:spMkLst>
            <pc:docMk/>
            <pc:sldMk cId="0" sldId="257"/>
            <ac:spMk id="5" creationId="{3C864F3F-6FF1-BFBD-5C29-1588E88D16D7}"/>
          </ac:spMkLst>
        </pc:spChg>
      </pc:sldChg>
      <pc:sldChg chg="add modTransition">
        <pc:chgData name="USEB - ARJ - Priscila Mendes" userId="4a6e1e4e-1fa8-4265-8fa1-747c3df532af" providerId="ADAL" clId="{37818815-4ED7-427F-BEB5-6EF69A226196}" dt="2024-08-14T21:14:49.411" v="740"/>
        <pc:sldMkLst>
          <pc:docMk/>
          <pc:sldMk cId="0" sldId="262"/>
        </pc:sldMkLst>
      </pc:sldChg>
      <pc:sldChg chg="del">
        <pc:chgData name="USEB - ARJ - Priscila Mendes" userId="4a6e1e4e-1fa8-4265-8fa1-747c3df532af" providerId="ADAL" clId="{37818815-4ED7-427F-BEB5-6EF69A226196}" dt="2024-08-14T21:14:17.720" v="739" actId="47"/>
        <pc:sldMkLst>
          <pc:docMk/>
          <pc:sldMk cId="0" sldId="273"/>
        </pc:sldMkLst>
      </pc:sldChg>
      <pc:sldChg chg="del">
        <pc:chgData name="USEB - ARJ - Priscila Mendes" userId="4a6e1e4e-1fa8-4265-8fa1-747c3df532af" providerId="ADAL" clId="{37818815-4ED7-427F-BEB5-6EF69A226196}" dt="2024-08-14T20:56:38.421" v="168" actId="47"/>
        <pc:sldMkLst>
          <pc:docMk/>
          <pc:sldMk cId="1460033702" sldId="274"/>
        </pc:sldMkLst>
      </pc:sldChg>
      <pc:sldChg chg="del ord">
        <pc:chgData name="USEB - ARJ - Priscila Mendes" userId="4a6e1e4e-1fa8-4265-8fa1-747c3df532af" providerId="ADAL" clId="{37818815-4ED7-427F-BEB5-6EF69A226196}" dt="2024-08-14T21:02:37.750" v="487" actId="47"/>
        <pc:sldMkLst>
          <pc:docMk/>
          <pc:sldMk cId="1197178774" sldId="275"/>
        </pc:sldMkLst>
      </pc:sldChg>
      <pc:sldChg chg="del">
        <pc:chgData name="USEB - ARJ - Priscila Mendes" userId="4a6e1e4e-1fa8-4265-8fa1-747c3df532af" providerId="ADAL" clId="{37818815-4ED7-427F-BEB5-6EF69A226196}" dt="2024-08-14T21:13:51.900" v="725" actId="47"/>
        <pc:sldMkLst>
          <pc:docMk/>
          <pc:sldMk cId="183247342" sldId="276"/>
        </pc:sldMkLst>
      </pc:sldChg>
      <pc:sldChg chg="del">
        <pc:chgData name="USEB - ARJ - Priscila Mendes" userId="4a6e1e4e-1fa8-4265-8fa1-747c3df532af" providerId="ADAL" clId="{37818815-4ED7-427F-BEB5-6EF69A226196}" dt="2024-08-14T21:13:56.216" v="726" actId="47"/>
        <pc:sldMkLst>
          <pc:docMk/>
          <pc:sldMk cId="3046801250" sldId="277"/>
        </pc:sldMkLst>
      </pc:sldChg>
      <pc:sldChg chg="del">
        <pc:chgData name="USEB - ARJ - Priscila Mendes" userId="4a6e1e4e-1fa8-4265-8fa1-747c3df532af" providerId="ADAL" clId="{37818815-4ED7-427F-BEB5-6EF69A226196}" dt="2024-08-14T21:14:00.699" v="727" actId="47"/>
        <pc:sldMkLst>
          <pc:docMk/>
          <pc:sldMk cId="1238435273" sldId="279"/>
        </pc:sldMkLst>
      </pc:sldChg>
      <pc:sldChg chg="del">
        <pc:chgData name="USEB - ARJ - Priscila Mendes" userId="4a6e1e4e-1fa8-4265-8fa1-747c3df532af" providerId="ADAL" clId="{37818815-4ED7-427F-BEB5-6EF69A226196}" dt="2024-08-14T21:14:02.296" v="728" actId="47"/>
        <pc:sldMkLst>
          <pc:docMk/>
          <pc:sldMk cId="2264126053" sldId="289"/>
        </pc:sldMkLst>
      </pc:sldChg>
      <pc:sldChg chg="del">
        <pc:chgData name="USEB - ARJ - Priscila Mendes" userId="4a6e1e4e-1fa8-4265-8fa1-747c3df532af" providerId="ADAL" clId="{37818815-4ED7-427F-BEB5-6EF69A226196}" dt="2024-08-14T21:14:08.241" v="732" actId="47"/>
        <pc:sldMkLst>
          <pc:docMk/>
          <pc:sldMk cId="3771105122" sldId="290"/>
        </pc:sldMkLst>
      </pc:sldChg>
      <pc:sldChg chg="del">
        <pc:chgData name="USEB - ARJ - Priscila Mendes" userId="4a6e1e4e-1fa8-4265-8fa1-747c3df532af" providerId="ADAL" clId="{37818815-4ED7-427F-BEB5-6EF69A226196}" dt="2024-08-14T21:14:12.243" v="735" actId="47"/>
        <pc:sldMkLst>
          <pc:docMk/>
          <pc:sldMk cId="3038918364" sldId="291"/>
        </pc:sldMkLst>
      </pc:sldChg>
      <pc:sldChg chg="del">
        <pc:chgData name="USEB - ARJ - Priscila Mendes" userId="4a6e1e4e-1fa8-4265-8fa1-747c3df532af" providerId="ADAL" clId="{37818815-4ED7-427F-BEB5-6EF69A226196}" dt="2024-08-14T21:14:03.849" v="729" actId="47"/>
        <pc:sldMkLst>
          <pc:docMk/>
          <pc:sldMk cId="1580531781" sldId="293"/>
        </pc:sldMkLst>
      </pc:sldChg>
      <pc:sldChg chg="del">
        <pc:chgData name="USEB - ARJ - Priscila Mendes" userId="4a6e1e4e-1fa8-4265-8fa1-747c3df532af" providerId="ADAL" clId="{37818815-4ED7-427F-BEB5-6EF69A226196}" dt="2024-08-14T21:14:09.791" v="733" actId="47"/>
        <pc:sldMkLst>
          <pc:docMk/>
          <pc:sldMk cId="1845125592" sldId="294"/>
        </pc:sldMkLst>
      </pc:sldChg>
      <pc:sldChg chg="del">
        <pc:chgData name="USEB - ARJ - Priscila Mendes" userId="4a6e1e4e-1fa8-4265-8fa1-747c3df532af" providerId="ADAL" clId="{37818815-4ED7-427F-BEB5-6EF69A226196}" dt="2024-08-14T21:14:13.048" v="736" actId="47"/>
        <pc:sldMkLst>
          <pc:docMk/>
          <pc:sldMk cId="1461564138" sldId="295"/>
        </pc:sldMkLst>
      </pc:sldChg>
      <pc:sldChg chg="del">
        <pc:chgData name="USEB - ARJ - Priscila Mendes" userId="4a6e1e4e-1fa8-4265-8fa1-747c3df532af" providerId="ADAL" clId="{37818815-4ED7-427F-BEB5-6EF69A226196}" dt="2024-08-14T21:14:05.107" v="730" actId="47"/>
        <pc:sldMkLst>
          <pc:docMk/>
          <pc:sldMk cId="3784529491" sldId="298"/>
        </pc:sldMkLst>
      </pc:sldChg>
      <pc:sldChg chg="del">
        <pc:chgData name="USEB - ARJ - Priscila Mendes" userId="4a6e1e4e-1fa8-4265-8fa1-747c3df532af" providerId="ADAL" clId="{37818815-4ED7-427F-BEB5-6EF69A226196}" dt="2024-08-14T21:14:11.585" v="734" actId="47"/>
        <pc:sldMkLst>
          <pc:docMk/>
          <pc:sldMk cId="1993161659" sldId="299"/>
        </pc:sldMkLst>
      </pc:sldChg>
      <pc:sldChg chg="del">
        <pc:chgData name="USEB - ARJ - Priscila Mendes" userId="4a6e1e4e-1fa8-4265-8fa1-747c3df532af" providerId="ADAL" clId="{37818815-4ED7-427F-BEB5-6EF69A226196}" dt="2024-08-14T21:14:14.278" v="737" actId="47"/>
        <pc:sldMkLst>
          <pc:docMk/>
          <pc:sldMk cId="203852596" sldId="302"/>
        </pc:sldMkLst>
      </pc:sldChg>
      <pc:sldChg chg="del">
        <pc:chgData name="USEB - ARJ - Priscila Mendes" userId="4a6e1e4e-1fa8-4265-8fa1-747c3df532af" providerId="ADAL" clId="{37818815-4ED7-427F-BEB5-6EF69A226196}" dt="2024-08-14T21:14:07.256" v="731" actId="47"/>
        <pc:sldMkLst>
          <pc:docMk/>
          <pc:sldMk cId="1708068365" sldId="304"/>
        </pc:sldMkLst>
      </pc:sldChg>
      <pc:sldChg chg="del">
        <pc:chgData name="USEB - ARJ - Priscila Mendes" userId="4a6e1e4e-1fa8-4265-8fa1-747c3df532af" providerId="ADAL" clId="{37818815-4ED7-427F-BEB5-6EF69A226196}" dt="2024-08-14T21:14:15.253" v="738" actId="47"/>
        <pc:sldMkLst>
          <pc:docMk/>
          <pc:sldMk cId="3671558412" sldId="305"/>
        </pc:sldMkLst>
      </pc:sldChg>
      <pc:sldChg chg="modSp add mod modTransition">
        <pc:chgData name="USEB - ARJ - Priscila Mendes" userId="4a6e1e4e-1fa8-4265-8fa1-747c3df532af" providerId="ADAL" clId="{37818815-4ED7-427F-BEB5-6EF69A226196}" dt="2024-08-14T20:56:24.053" v="167" actId="1076"/>
        <pc:sldMkLst>
          <pc:docMk/>
          <pc:sldMk cId="3734750799" sldId="342"/>
        </pc:sldMkLst>
        <pc:spChg chg="mod">
          <ac:chgData name="USEB - ARJ - Priscila Mendes" userId="4a6e1e4e-1fa8-4265-8fa1-747c3df532af" providerId="ADAL" clId="{37818815-4ED7-427F-BEB5-6EF69A226196}" dt="2024-08-14T20:56:24.053" v="167" actId="1076"/>
          <ac:spMkLst>
            <pc:docMk/>
            <pc:sldMk cId="3734750799" sldId="342"/>
            <ac:spMk id="98" creationId="{00000000-0000-0000-0000-000000000000}"/>
          </ac:spMkLst>
        </pc:spChg>
      </pc:sldChg>
      <pc:sldChg chg="add del modTransition">
        <pc:chgData name="USEB - ARJ - Priscila Mendes" userId="4a6e1e4e-1fa8-4265-8fa1-747c3df532af" providerId="ADAL" clId="{37818815-4ED7-427F-BEB5-6EF69A226196}" dt="2024-08-14T20:56:17.319" v="166" actId="47"/>
        <pc:sldMkLst>
          <pc:docMk/>
          <pc:sldMk cId="0" sldId="343"/>
        </pc:sldMkLst>
      </pc:sldChg>
      <pc:sldChg chg="delSp modSp add mod modTransition">
        <pc:chgData name="USEB - ARJ - Priscila Mendes" userId="4a6e1e4e-1fa8-4265-8fa1-747c3df532af" providerId="ADAL" clId="{37818815-4ED7-427F-BEB5-6EF69A226196}" dt="2024-08-15T02:08:25.825" v="1620" actId="2711"/>
        <pc:sldMkLst>
          <pc:docMk/>
          <pc:sldMk cId="4100530624" sldId="344"/>
        </pc:sldMkLst>
        <pc:spChg chg="mod">
          <ac:chgData name="USEB - ARJ - Priscila Mendes" userId="4a6e1e4e-1fa8-4265-8fa1-747c3df532af" providerId="ADAL" clId="{37818815-4ED7-427F-BEB5-6EF69A226196}" dt="2024-08-15T02:08:25.825" v="1620" actId="2711"/>
          <ac:spMkLst>
            <pc:docMk/>
            <pc:sldMk cId="4100530624" sldId="344"/>
            <ac:spMk id="81" creationId="{00000000-0000-0000-0000-000000000000}"/>
          </ac:spMkLst>
        </pc:spChg>
        <pc:picChg chg="del">
          <ac:chgData name="USEB - ARJ - Priscila Mendes" userId="4a6e1e4e-1fa8-4265-8fa1-747c3df532af" providerId="ADAL" clId="{37818815-4ED7-427F-BEB5-6EF69A226196}" dt="2024-08-14T20:50:02.584" v="44" actId="478"/>
          <ac:picMkLst>
            <pc:docMk/>
            <pc:sldMk cId="4100530624" sldId="344"/>
            <ac:picMk id="3" creationId="{3EEC77E5-BBEB-79E0-1CD2-9597A0DE9722}"/>
          </ac:picMkLst>
        </pc:picChg>
      </pc:sldChg>
      <pc:sldChg chg="addSp delSp modSp add mod modTransition">
        <pc:chgData name="USEB - ARJ - Priscila Mendes" userId="4a6e1e4e-1fa8-4265-8fa1-747c3df532af" providerId="ADAL" clId="{37818815-4ED7-427F-BEB5-6EF69A226196}" dt="2024-08-15T02:09:02.921" v="1624" actId="2711"/>
        <pc:sldMkLst>
          <pc:docMk/>
          <pc:sldMk cId="939739385" sldId="346"/>
        </pc:sldMkLst>
        <pc:spChg chg="add mod">
          <ac:chgData name="USEB - ARJ - Priscila Mendes" userId="4a6e1e4e-1fa8-4265-8fa1-747c3df532af" providerId="ADAL" clId="{37818815-4ED7-427F-BEB5-6EF69A226196}" dt="2024-08-15T02:09:02.921" v="1624" actId="2711"/>
          <ac:spMkLst>
            <pc:docMk/>
            <pc:sldMk cId="939739385" sldId="346"/>
            <ac:spMk id="2" creationId="{B689F36E-6F2E-2191-2492-02ED1B56F4AB}"/>
          </ac:spMkLst>
        </pc:spChg>
        <pc:spChg chg="mod">
          <ac:chgData name="USEB - ARJ - Priscila Mendes" userId="4a6e1e4e-1fa8-4265-8fa1-747c3df532af" providerId="ADAL" clId="{37818815-4ED7-427F-BEB5-6EF69A226196}" dt="2024-08-15T02:08:54.877" v="1623" actId="1076"/>
          <ac:spMkLst>
            <pc:docMk/>
            <pc:sldMk cId="939739385" sldId="346"/>
            <ac:spMk id="81" creationId="{00000000-0000-0000-0000-000000000000}"/>
          </ac:spMkLst>
        </pc:spChg>
        <pc:picChg chg="del">
          <ac:chgData name="USEB - ARJ - Priscila Mendes" userId="4a6e1e4e-1fa8-4265-8fa1-747c3df532af" providerId="ADAL" clId="{37818815-4ED7-427F-BEB5-6EF69A226196}" dt="2024-08-14T20:58:15.322" v="181" actId="478"/>
          <ac:picMkLst>
            <pc:docMk/>
            <pc:sldMk cId="939739385" sldId="346"/>
            <ac:picMk id="6" creationId="{DBABFD01-2112-73C0-08E8-A3503A28D063}"/>
          </ac:picMkLst>
        </pc:picChg>
        <pc:picChg chg="mod">
          <ac:chgData name="USEB - ARJ - Priscila Mendes" userId="4a6e1e4e-1fa8-4265-8fa1-747c3df532af" providerId="ADAL" clId="{37818815-4ED7-427F-BEB5-6EF69A226196}" dt="2024-08-14T20:58:19.313" v="183" actId="1076"/>
          <ac:picMkLst>
            <pc:docMk/>
            <pc:sldMk cId="939739385" sldId="346"/>
            <ac:picMk id="80" creationId="{00000000-0000-0000-0000-000000000000}"/>
          </ac:picMkLst>
        </pc:picChg>
      </pc:sldChg>
      <pc:sldChg chg="addSp delSp modSp add del mod modTransition">
        <pc:chgData name="USEB - ARJ - Priscila Mendes" userId="4a6e1e4e-1fa8-4265-8fa1-747c3df532af" providerId="ADAL" clId="{37818815-4ED7-427F-BEB5-6EF69A226196}" dt="2024-08-14T21:17:50.156" v="741" actId="47"/>
        <pc:sldMkLst>
          <pc:docMk/>
          <pc:sldMk cId="3132734255" sldId="347"/>
        </pc:sldMkLst>
        <pc:spChg chg="add del mod">
          <ac:chgData name="USEB - ARJ - Priscila Mendes" userId="4a6e1e4e-1fa8-4265-8fa1-747c3df532af" providerId="ADAL" clId="{37818815-4ED7-427F-BEB5-6EF69A226196}" dt="2024-08-14T21:06:06.748" v="587"/>
          <ac:spMkLst>
            <pc:docMk/>
            <pc:sldMk cId="3132734255" sldId="347"/>
            <ac:spMk id="5" creationId="{1CDBD09C-0C37-4C4C-7F4A-D83D1CA11665}"/>
          </ac:spMkLst>
        </pc:spChg>
        <pc:spChg chg="mod">
          <ac:chgData name="USEB - ARJ - Priscila Mendes" userId="4a6e1e4e-1fa8-4265-8fa1-747c3df532af" providerId="ADAL" clId="{37818815-4ED7-427F-BEB5-6EF69A226196}" dt="2024-08-14T21:02:58.946" v="500" actId="20577"/>
          <ac:spMkLst>
            <pc:docMk/>
            <pc:sldMk cId="3132734255" sldId="347"/>
            <ac:spMk id="81" creationId="{00000000-0000-0000-0000-000000000000}"/>
          </ac:spMkLst>
        </pc:spChg>
        <pc:picChg chg="add del mod modCrop">
          <ac:chgData name="USEB - ARJ - Priscila Mendes" userId="4a6e1e4e-1fa8-4265-8fa1-747c3df532af" providerId="ADAL" clId="{37818815-4ED7-427F-BEB5-6EF69A226196}" dt="2024-08-14T21:07:18.733" v="591" actId="478"/>
          <ac:picMkLst>
            <pc:docMk/>
            <pc:sldMk cId="3132734255" sldId="347"/>
            <ac:picMk id="3" creationId="{3FFD1713-883B-9CBF-7775-C8867D916586}"/>
          </ac:picMkLst>
        </pc:picChg>
        <pc:picChg chg="del">
          <ac:chgData name="USEB - ARJ - Priscila Mendes" userId="4a6e1e4e-1fa8-4265-8fa1-747c3df532af" providerId="ADAL" clId="{37818815-4ED7-427F-BEB5-6EF69A226196}" dt="2024-08-14T21:03:00.488" v="501" actId="478"/>
          <ac:picMkLst>
            <pc:docMk/>
            <pc:sldMk cId="3132734255" sldId="347"/>
            <ac:picMk id="6" creationId="{DBABFD01-2112-73C0-08E8-A3503A28D063}"/>
          </ac:picMkLst>
        </pc:picChg>
      </pc:sldChg>
      <pc:sldChg chg="delSp modSp add mod ord modTransition">
        <pc:chgData name="USEB - ARJ - Priscila Mendes" userId="4a6e1e4e-1fa8-4265-8fa1-747c3df532af" providerId="ADAL" clId="{37818815-4ED7-427F-BEB5-6EF69A226196}" dt="2024-08-15T02:10:35.185" v="1633" actId="2711"/>
        <pc:sldMkLst>
          <pc:docMk/>
          <pc:sldMk cId="924997919" sldId="348"/>
        </pc:sldMkLst>
        <pc:spChg chg="mod">
          <ac:chgData name="USEB - ARJ - Priscila Mendes" userId="4a6e1e4e-1fa8-4265-8fa1-747c3df532af" providerId="ADAL" clId="{37818815-4ED7-427F-BEB5-6EF69A226196}" dt="2024-08-15T02:10:35.185" v="1633" actId="2711"/>
          <ac:spMkLst>
            <pc:docMk/>
            <pc:sldMk cId="924997919" sldId="348"/>
            <ac:spMk id="81" creationId="{00000000-0000-0000-0000-000000000000}"/>
          </ac:spMkLst>
        </pc:spChg>
        <pc:picChg chg="del">
          <ac:chgData name="USEB - ARJ - Priscila Mendes" userId="4a6e1e4e-1fa8-4265-8fa1-747c3df532af" providerId="ADAL" clId="{37818815-4ED7-427F-BEB5-6EF69A226196}" dt="2024-08-14T21:10:56.027" v="601" actId="478"/>
          <ac:picMkLst>
            <pc:docMk/>
            <pc:sldMk cId="924997919" sldId="348"/>
            <ac:picMk id="6" creationId="{DBABFD01-2112-73C0-08E8-A3503A28D063}"/>
          </ac:picMkLst>
        </pc:picChg>
      </pc:sldChg>
      <pc:sldChg chg="addSp delSp modSp add mod modTransition">
        <pc:chgData name="USEB - ARJ - Priscila Mendes" userId="4a6e1e4e-1fa8-4265-8fa1-747c3df532af" providerId="ADAL" clId="{37818815-4ED7-427F-BEB5-6EF69A226196}" dt="2024-08-14T21:41:26.058" v="1118" actId="14861"/>
        <pc:sldMkLst>
          <pc:docMk/>
          <pc:sldMk cId="1701689885" sldId="349"/>
        </pc:sldMkLst>
        <pc:spChg chg="mod">
          <ac:chgData name="USEB - ARJ - Priscila Mendes" userId="4a6e1e4e-1fa8-4265-8fa1-747c3df532af" providerId="ADAL" clId="{37818815-4ED7-427F-BEB5-6EF69A226196}" dt="2024-08-14T21:18:48.849" v="755" actId="20577"/>
          <ac:spMkLst>
            <pc:docMk/>
            <pc:sldMk cId="1701689885" sldId="349"/>
            <ac:spMk id="81" creationId="{00000000-0000-0000-0000-000000000000}"/>
          </ac:spMkLst>
        </pc:spChg>
        <pc:picChg chg="add mod">
          <ac:chgData name="USEB - ARJ - Priscila Mendes" userId="4a6e1e4e-1fa8-4265-8fa1-747c3df532af" providerId="ADAL" clId="{37818815-4ED7-427F-BEB5-6EF69A226196}" dt="2024-08-14T21:41:20.708" v="1117" actId="14861"/>
          <ac:picMkLst>
            <pc:docMk/>
            <pc:sldMk cId="1701689885" sldId="349"/>
            <ac:picMk id="2" creationId="{445CE201-0CE0-AB8F-F189-2EA1D96933CA}"/>
          </ac:picMkLst>
        </pc:picChg>
        <pc:picChg chg="add mod">
          <ac:chgData name="USEB - ARJ - Priscila Mendes" userId="4a6e1e4e-1fa8-4265-8fa1-747c3df532af" providerId="ADAL" clId="{37818815-4ED7-427F-BEB5-6EF69A226196}" dt="2024-08-14T21:41:26.058" v="1118" actId="14861"/>
          <ac:picMkLst>
            <pc:docMk/>
            <pc:sldMk cId="1701689885" sldId="349"/>
            <ac:picMk id="3" creationId="{C16C245A-C833-EC8D-B585-3282F7F14A78}"/>
          </ac:picMkLst>
        </pc:picChg>
        <pc:picChg chg="del">
          <ac:chgData name="USEB - ARJ - Priscila Mendes" userId="4a6e1e4e-1fa8-4265-8fa1-747c3df532af" providerId="ADAL" clId="{37818815-4ED7-427F-BEB5-6EF69A226196}" dt="2024-08-14T21:18:44.663" v="742" actId="478"/>
          <ac:picMkLst>
            <pc:docMk/>
            <pc:sldMk cId="1701689885" sldId="349"/>
            <ac:picMk id="6" creationId="{DBABFD01-2112-73C0-08E8-A3503A28D063}"/>
          </ac:picMkLst>
        </pc:picChg>
      </pc:sldChg>
      <pc:sldChg chg="add del modTransition">
        <pc:chgData name="USEB - ARJ - Priscila Mendes" userId="4a6e1e4e-1fa8-4265-8fa1-747c3df532af" providerId="ADAL" clId="{37818815-4ED7-427F-BEB5-6EF69A226196}" dt="2024-08-14T21:42:56.793" v="1126" actId="47"/>
        <pc:sldMkLst>
          <pc:docMk/>
          <pc:sldMk cId="420588649" sldId="350"/>
        </pc:sldMkLst>
      </pc:sldChg>
      <pc:sldChg chg="addSp delSp modSp add mod">
        <pc:chgData name="USEB - ARJ - Priscila Mendes" userId="4a6e1e4e-1fa8-4265-8fa1-747c3df532af" providerId="ADAL" clId="{37818815-4ED7-427F-BEB5-6EF69A226196}" dt="2024-08-14T21:08:34.648" v="600" actId="1076"/>
        <pc:sldMkLst>
          <pc:docMk/>
          <pc:sldMk cId="3925201549" sldId="351"/>
        </pc:sldMkLst>
        <pc:picChg chg="del">
          <ac:chgData name="USEB - ARJ - Priscila Mendes" userId="4a6e1e4e-1fa8-4265-8fa1-747c3df532af" providerId="ADAL" clId="{37818815-4ED7-427F-BEB5-6EF69A226196}" dt="2024-08-14T21:07:52.959" v="593" actId="478"/>
          <ac:picMkLst>
            <pc:docMk/>
            <pc:sldMk cId="3925201549" sldId="351"/>
            <ac:picMk id="3" creationId="{3FFD1713-883B-9CBF-7775-C8867D916586}"/>
          </ac:picMkLst>
        </pc:picChg>
        <pc:picChg chg="add mod modCrop">
          <ac:chgData name="USEB - ARJ - Priscila Mendes" userId="4a6e1e4e-1fa8-4265-8fa1-747c3df532af" providerId="ADAL" clId="{37818815-4ED7-427F-BEB5-6EF69A226196}" dt="2024-08-14T21:08:34.648" v="600" actId="1076"/>
          <ac:picMkLst>
            <pc:docMk/>
            <pc:sldMk cId="3925201549" sldId="351"/>
            <ac:picMk id="4" creationId="{B8D8A3BA-9DBF-DB19-657E-178C6F4C828F}"/>
          </ac:picMkLst>
        </pc:picChg>
      </pc:sldChg>
      <pc:sldChg chg="add">
        <pc:chgData name="USEB - ARJ - Priscila Mendes" userId="4a6e1e4e-1fa8-4265-8fa1-747c3df532af" providerId="ADAL" clId="{37818815-4ED7-427F-BEB5-6EF69A226196}" dt="2024-08-14T21:07:49.810" v="592" actId="2890"/>
        <pc:sldMkLst>
          <pc:docMk/>
          <pc:sldMk cId="2218429228" sldId="352"/>
        </pc:sldMkLst>
      </pc:sldChg>
      <pc:sldChg chg="modSp add mod">
        <pc:chgData name="USEB - ARJ - Priscila Mendes" userId="4a6e1e4e-1fa8-4265-8fa1-747c3df532af" providerId="ADAL" clId="{37818815-4ED7-427F-BEB5-6EF69A226196}" dt="2024-08-15T02:12:57.183" v="1647" actId="2711"/>
        <pc:sldMkLst>
          <pc:docMk/>
          <pc:sldMk cId="2147767098" sldId="353"/>
        </pc:sldMkLst>
        <pc:spChg chg="mod">
          <ac:chgData name="USEB - ARJ - Priscila Mendes" userId="4a6e1e4e-1fa8-4265-8fa1-747c3df532af" providerId="ADAL" clId="{37818815-4ED7-427F-BEB5-6EF69A226196}" dt="2024-08-15T02:12:57.183" v="1647" actId="2711"/>
          <ac:spMkLst>
            <pc:docMk/>
            <pc:sldMk cId="2147767098" sldId="353"/>
            <ac:spMk id="81" creationId="{00000000-0000-0000-0000-000000000000}"/>
          </ac:spMkLst>
        </pc:spChg>
      </pc:sldChg>
      <pc:sldChg chg="modSp add mod">
        <pc:chgData name="USEB - ARJ - Priscila Mendes" userId="4a6e1e4e-1fa8-4265-8fa1-747c3df532af" providerId="ADAL" clId="{37818815-4ED7-427F-BEB5-6EF69A226196}" dt="2024-08-15T02:10:47.434" v="1634" actId="2711"/>
        <pc:sldMkLst>
          <pc:docMk/>
          <pc:sldMk cId="3663913707" sldId="354"/>
        </pc:sldMkLst>
        <pc:spChg chg="mod">
          <ac:chgData name="USEB - ARJ - Priscila Mendes" userId="4a6e1e4e-1fa8-4265-8fa1-747c3df532af" providerId="ADAL" clId="{37818815-4ED7-427F-BEB5-6EF69A226196}" dt="2024-08-15T02:10:47.434" v="1634" actId="2711"/>
          <ac:spMkLst>
            <pc:docMk/>
            <pc:sldMk cId="3663913707" sldId="354"/>
            <ac:spMk id="81" creationId="{00000000-0000-0000-0000-000000000000}"/>
          </ac:spMkLst>
        </pc:spChg>
      </pc:sldChg>
      <pc:sldChg chg="modSp add mod ord">
        <pc:chgData name="USEB - ARJ - Priscila Mendes" userId="4a6e1e4e-1fa8-4265-8fa1-747c3df532af" providerId="ADAL" clId="{37818815-4ED7-427F-BEB5-6EF69A226196}" dt="2024-08-15T02:09:17.526" v="1625" actId="2711"/>
        <pc:sldMkLst>
          <pc:docMk/>
          <pc:sldMk cId="2068969789" sldId="355"/>
        </pc:sldMkLst>
        <pc:spChg chg="mod">
          <ac:chgData name="USEB - ARJ - Priscila Mendes" userId="4a6e1e4e-1fa8-4265-8fa1-747c3df532af" providerId="ADAL" clId="{37818815-4ED7-427F-BEB5-6EF69A226196}" dt="2024-08-15T02:09:17.526" v="1625" actId="2711"/>
          <ac:spMkLst>
            <pc:docMk/>
            <pc:sldMk cId="2068969789" sldId="355"/>
            <ac:spMk id="81" creationId="{00000000-0000-0000-0000-000000000000}"/>
          </ac:spMkLst>
        </pc:spChg>
      </pc:sldChg>
      <pc:sldChg chg="modSp add mod">
        <pc:chgData name="USEB - ARJ - Priscila Mendes" userId="4a6e1e4e-1fa8-4265-8fa1-747c3df532af" providerId="ADAL" clId="{37818815-4ED7-427F-BEB5-6EF69A226196}" dt="2024-08-15T02:12:44.429" v="1646" actId="2711"/>
        <pc:sldMkLst>
          <pc:docMk/>
          <pc:sldMk cId="3461486381" sldId="356"/>
        </pc:sldMkLst>
        <pc:spChg chg="mod">
          <ac:chgData name="USEB - ARJ - Priscila Mendes" userId="4a6e1e4e-1fa8-4265-8fa1-747c3df532af" providerId="ADAL" clId="{37818815-4ED7-427F-BEB5-6EF69A226196}" dt="2024-08-15T02:12:44.429" v="1646" actId="2711"/>
          <ac:spMkLst>
            <pc:docMk/>
            <pc:sldMk cId="3461486381" sldId="356"/>
            <ac:spMk id="81" creationId="{00000000-0000-0000-0000-000000000000}"/>
          </ac:spMkLst>
        </pc:spChg>
      </pc:sldChg>
      <pc:sldChg chg="modSp add mod">
        <pc:chgData name="USEB - ARJ - Priscila Mendes" userId="4a6e1e4e-1fa8-4265-8fa1-747c3df532af" providerId="ADAL" clId="{37818815-4ED7-427F-BEB5-6EF69A226196}" dt="2024-08-15T02:11:33.937" v="1639" actId="2711"/>
        <pc:sldMkLst>
          <pc:docMk/>
          <pc:sldMk cId="1611035233" sldId="357"/>
        </pc:sldMkLst>
        <pc:spChg chg="mod">
          <ac:chgData name="USEB - ARJ - Priscila Mendes" userId="4a6e1e4e-1fa8-4265-8fa1-747c3df532af" providerId="ADAL" clId="{37818815-4ED7-427F-BEB5-6EF69A226196}" dt="2024-08-15T02:11:33.937" v="1639" actId="2711"/>
          <ac:spMkLst>
            <pc:docMk/>
            <pc:sldMk cId="1611035233" sldId="357"/>
            <ac:spMk id="81" creationId="{00000000-0000-0000-0000-000000000000}"/>
          </ac:spMkLst>
        </pc:spChg>
      </pc:sldChg>
      <pc:sldChg chg="addSp delSp modSp add mod">
        <pc:chgData name="USEB - ARJ - Priscila Mendes" userId="4a6e1e4e-1fa8-4265-8fa1-747c3df532af" providerId="ADAL" clId="{37818815-4ED7-427F-BEB5-6EF69A226196}" dt="2024-08-14T21:41:39.463" v="1120" actId="14861"/>
        <pc:sldMkLst>
          <pc:docMk/>
          <pc:sldMk cId="3618453596" sldId="358"/>
        </pc:sldMkLst>
        <pc:picChg chg="del">
          <ac:chgData name="USEB - ARJ - Priscila Mendes" userId="4a6e1e4e-1fa8-4265-8fa1-747c3df532af" providerId="ADAL" clId="{37818815-4ED7-427F-BEB5-6EF69A226196}" dt="2024-08-14T21:20:43.955" v="776" actId="478"/>
          <ac:picMkLst>
            <pc:docMk/>
            <pc:sldMk cId="3618453596" sldId="358"/>
            <ac:picMk id="2" creationId="{445CE201-0CE0-AB8F-F189-2EA1D96933CA}"/>
          </ac:picMkLst>
        </pc:picChg>
        <pc:picChg chg="del">
          <ac:chgData name="USEB - ARJ - Priscila Mendes" userId="4a6e1e4e-1fa8-4265-8fa1-747c3df532af" providerId="ADAL" clId="{37818815-4ED7-427F-BEB5-6EF69A226196}" dt="2024-08-14T21:20:45.382" v="777" actId="478"/>
          <ac:picMkLst>
            <pc:docMk/>
            <pc:sldMk cId="3618453596" sldId="358"/>
            <ac:picMk id="3" creationId="{C16C245A-C833-EC8D-B585-3282F7F14A78}"/>
          </ac:picMkLst>
        </pc:picChg>
        <pc:picChg chg="add mod modCrop">
          <ac:chgData name="USEB - ARJ - Priscila Mendes" userId="4a6e1e4e-1fa8-4265-8fa1-747c3df532af" providerId="ADAL" clId="{37818815-4ED7-427F-BEB5-6EF69A226196}" dt="2024-08-14T21:41:39.463" v="1120" actId="14861"/>
          <ac:picMkLst>
            <pc:docMk/>
            <pc:sldMk cId="3618453596" sldId="358"/>
            <ac:picMk id="5" creationId="{302CB82C-9E16-A1A4-1EA6-2DE5EA91F1C4}"/>
          </ac:picMkLst>
        </pc:picChg>
        <pc:picChg chg="add mod">
          <ac:chgData name="USEB - ARJ - Priscila Mendes" userId="4a6e1e4e-1fa8-4265-8fa1-747c3df532af" providerId="ADAL" clId="{37818815-4ED7-427F-BEB5-6EF69A226196}" dt="2024-08-14T21:41:34.650" v="1119" actId="14861"/>
          <ac:picMkLst>
            <pc:docMk/>
            <pc:sldMk cId="3618453596" sldId="358"/>
            <ac:picMk id="6" creationId="{DBADD368-9AB4-58D9-1449-B714F8C80A1F}"/>
          </ac:picMkLst>
        </pc:picChg>
      </pc:sldChg>
      <pc:sldChg chg="addSp modSp add mod">
        <pc:chgData name="USEB - ARJ - Priscila Mendes" userId="4a6e1e4e-1fa8-4265-8fa1-747c3df532af" providerId="ADAL" clId="{37818815-4ED7-427F-BEB5-6EF69A226196}" dt="2024-08-15T02:12:00.414" v="1642" actId="255"/>
        <pc:sldMkLst>
          <pc:docMk/>
          <pc:sldMk cId="2057373115" sldId="359"/>
        </pc:sldMkLst>
        <pc:spChg chg="mod">
          <ac:chgData name="USEB - ARJ - Priscila Mendes" userId="4a6e1e4e-1fa8-4265-8fa1-747c3df532af" providerId="ADAL" clId="{37818815-4ED7-427F-BEB5-6EF69A226196}" dt="2024-08-15T02:12:00.414" v="1642" actId="255"/>
          <ac:spMkLst>
            <pc:docMk/>
            <pc:sldMk cId="2057373115" sldId="359"/>
            <ac:spMk id="81" creationId="{00000000-0000-0000-0000-000000000000}"/>
          </ac:spMkLst>
        </pc:spChg>
        <pc:picChg chg="add mod">
          <ac:chgData name="USEB - ARJ - Priscila Mendes" userId="4a6e1e4e-1fa8-4265-8fa1-747c3df532af" providerId="ADAL" clId="{37818815-4ED7-427F-BEB5-6EF69A226196}" dt="2024-08-14T21:42:20.403" v="1125" actId="14861"/>
          <ac:picMkLst>
            <pc:docMk/>
            <pc:sldMk cId="2057373115" sldId="359"/>
            <ac:picMk id="2" creationId="{31E01E92-3A1A-F311-BDF1-570FDF320422}"/>
          </ac:picMkLst>
        </pc:picChg>
        <pc:picChg chg="mod">
          <ac:chgData name="USEB - ARJ - Priscila Mendes" userId="4a6e1e4e-1fa8-4265-8fa1-747c3df532af" providerId="ADAL" clId="{37818815-4ED7-427F-BEB5-6EF69A226196}" dt="2024-08-14T21:23:45.739" v="834" actId="1076"/>
          <ac:picMkLst>
            <pc:docMk/>
            <pc:sldMk cId="2057373115" sldId="359"/>
            <ac:picMk id="80" creationId="{00000000-0000-0000-0000-000000000000}"/>
          </ac:picMkLst>
        </pc:picChg>
      </pc:sldChg>
      <pc:sldChg chg="addSp delSp modSp add mod">
        <pc:chgData name="USEB - ARJ - Priscila Mendes" userId="4a6e1e4e-1fa8-4265-8fa1-747c3df532af" providerId="ADAL" clId="{37818815-4ED7-427F-BEB5-6EF69A226196}" dt="2024-08-15T02:12:19.484" v="1644" actId="1076"/>
        <pc:sldMkLst>
          <pc:docMk/>
          <pc:sldMk cId="2948870822" sldId="360"/>
        </pc:sldMkLst>
        <pc:spChg chg="mod">
          <ac:chgData name="USEB - ARJ - Priscila Mendes" userId="4a6e1e4e-1fa8-4265-8fa1-747c3df532af" providerId="ADAL" clId="{37818815-4ED7-427F-BEB5-6EF69A226196}" dt="2024-08-15T02:12:19.484" v="1644" actId="1076"/>
          <ac:spMkLst>
            <pc:docMk/>
            <pc:sldMk cId="2948870822" sldId="360"/>
            <ac:spMk id="81" creationId="{00000000-0000-0000-0000-000000000000}"/>
          </ac:spMkLst>
        </pc:spChg>
        <pc:picChg chg="del">
          <ac:chgData name="USEB - ARJ - Priscila Mendes" userId="4a6e1e4e-1fa8-4265-8fa1-747c3df532af" providerId="ADAL" clId="{37818815-4ED7-427F-BEB5-6EF69A226196}" dt="2024-08-14T21:28:18.894" v="961" actId="478"/>
          <ac:picMkLst>
            <pc:docMk/>
            <pc:sldMk cId="2948870822" sldId="360"/>
            <ac:picMk id="2" creationId="{31E01E92-3A1A-F311-BDF1-570FDF320422}"/>
          </ac:picMkLst>
        </pc:picChg>
        <pc:picChg chg="add mod">
          <ac:chgData name="USEB - ARJ - Priscila Mendes" userId="4a6e1e4e-1fa8-4265-8fa1-747c3df532af" providerId="ADAL" clId="{37818815-4ED7-427F-BEB5-6EF69A226196}" dt="2024-08-14T21:42:11.790" v="1124" actId="14861"/>
          <ac:picMkLst>
            <pc:docMk/>
            <pc:sldMk cId="2948870822" sldId="360"/>
            <ac:picMk id="3" creationId="{6661CD03-958B-F97A-637B-C8F0A02B8310}"/>
          </ac:picMkLst>
        </pc:picChg>
      </pc:sldChg>
      <pc:sldChg chg="addSp delSp modSp add mod">
        <pc:chgData name="USEB - ARJ - Priscila Mendes" userId="4a6e1e4e-1fa8-4265-8fa1-747c3df532af" providerId="ADAL" clId="{37818815-4ED7-427F-BEB5-6EF69A226196}" dt="2024-08-15T02:12:32.146" v="1645" actId="2711"/>
        <pc:sldMkLst>
          <pc:docMk/>
          <pc:sldMk cId="483439595" sldId="361"/>
        </pc:sldMkLst>
        <pc:spChg chg="mod">
          <ac:chgData name="USEB - ARJ - Priscila Mendes" userId="4a6e1e4e-1fa8-4265-8fa1-747c3df532af" providerId="ADAL" clId="{37818815-4ED7-427F-BEB5-6EF69A226196}" dt="2024-08-15T02:12:32.146" v="1645" actId="2711"/>
          <ac:spMkLst>
            <pc:docMk/>
            <pc:sldMk cId="483439595" sldId="361"/>
            <ac:spMk id="81" creationId="{00000000-0000-0000-0000-000000000000}"/>
          </ac:spMkLst>
        </pc:spChg>
        <pc:picChg chg="del">
          <ac:chgData name="USEB - ARJ - Priscila Mendes" userId="4a6e1e4e-1fa8-4265-8fa1-747c3df532af" providerId="ADAL" clId="{37818815-4ED7-427F-BEB5-6EF69A226196}" dt="2024-08-14T21:31:10.589" v="1021" actId="478"/>
          <ac:picMkLst>
            <pc:docMk/>
            <pc:sldMk cId="483439595" sldId="361"/>
            <ac:picMk id="2" creationId="{31E01E92-3A1A-F311-BDF1-570FDF320422}"/>
          </ac:picMkLst>
        </pc:picChg>
        <pc:picChg chg="add mod">
          <ac:chgData name="USEB - ARJ - Priscila Mendes" userId="4a6e1e4e-1fa8-4265-8fa1-747c3df532af" providerId="ADAL" clId="{37818815-4ED7-427F-BEB5-6EF69A226196}" dt="2024-08-14T21:42:02.238" v="1123" actId="14861"/>
          <ac:picMkLst>
            <pc:docMk/>
            <pc:sldMk cId="483439595" sldId="361"/>
            <ac:picMk id="3" creationId="{71D7AF80-AF1C-C56A-67A1-CB3200ACAB50}"/>
          </ac:picMkLst>
        </pc:picChg>
      </pc:sldChg>
      <pc:sldChg chg="addSp delSp modSp add mod">
        <pc:chgData name="USEB - ARJ - Priscila Mendes" userId="4a6e1e4e-1fa8-4265-8fa1-747c3df532af" providerId="ADAL" clId="{37818815-4ED7-427F-BEB5-6EF69A226196}" dt="2024-08-14T21:41:55.524" v="1122" actId="14861"/>
        <pc:sldMkLst>
          <pc:docMk/>
          <pc:sldMk cId="4286483424" sldId="362"/>
        </pc:sldMkLst>
        <pc:spChg chg="mod">
          <ac:chgData name="USEB - ARJ - Priscila Mendes" userId="4a6e1e4e-1fa8-4265-8fa1-747c3df532af" providerId="ADAL" clId="{37818815-4ED7-427F-BEB5-6EF69A226196}" dt="2024-08-14T21:32:34.283" v="1033" actId="20577"/>
          <ac:spMkLst>
            <pc:docMk/>
            <pc:sldMk cId="4286483424" sldId="362"/>
            <ac:spMk id="81" creationId="{00000000-0000-0000-0000-000000000000}"/>
          </ac:spMkLst>
        </pc:spChg>
        <pc:picChg chg="add mod">
          <ac:chgData name="USEB - ARJ - Priscila Mendes" userId="4a6e1e4e-1fa8-4265-8fa1-747c3df532af" providerId="ADAL" clId="{37818815-4ED7-427F-BEB5-6EF69A226196}" dt="2024-08-14T21:41:50.396" v="1121" actId="14861"/>
          <ac:picMkLst>
            <pc:docMk/>
            <pc:sldMk cId="4286483424" sldId="362"/>
            <ac:picMk id="2" creationId="{98B60604-2F5A-1A83-6572-863996DBD998}"/>
          </ac:picMkLst>
        </pc:picChg>
        <pc:picChg chg="del">
          <ac:chgData name="USEB - ARJ - Priscila Mendes" userId="4a6e1e4e-1fa8-4265-8fa1-747c3df532af" providerId="ADAL" clId="{37818815-4ED7-427F-BEB5-6EF69A226196}" dt="2024-08-14T21:32:36.177" v="1034" actId="478"/>
          <ac:picMkLst>
            <pc:docMk/>
            <pc:sldMk cId="4286483424" sldId="362"/>
            <ac:picMk id="3" creationId="{71D7AF80-AF1C-C56A-67A1-CB3200ACAB50}"/>
          </ac:picMkLst>
        </pc:picChg>
        <pc:picChg chg="add mod">
          <ac:chgData name="USEB - ARJ - Priscila Mendes" userId="4a6e1e4e-1fa8-4265-8fa1-747c3df532af" providerId="ADAL" clId="{37818815-4ED7-427F-BEB5-6EF69A226196}" dt="2024-08-14T21:41:55.524" v="1122" actId="14861"/>
          <ac:picMkLst>
            <pc:docMk/>
            <pc:sldMk cId="4286483424" sldId="362"/>
            <ac:picMk id="4" creationId="{EC32345E-87BE-DD0C-AADB-F27C8B43A3A4}"/>
          </ac:picMkLst>
        </pc:picChg>
      </pc:sldChg>
      <pc:sldChg chg="addSp modSp add mod">
        <pc:chgData name="USEB - ARJ - Priscila Mendes" userId="4a6e1e4e-1fa8-4265-8fa1-747c3df532af" providerId="ADAL" clId="{37818815-4ED7-427F-BEB5-6EF69A226196}" dt="2024-08-14T21:40:55.110" v="1116" actId="1076"/>
        <pc:sldMkLst>
          <pc:docMk/>
          <pc:sldMk cId="3923152433" sldId="363"/>
        </pc:sldMkLst>
        <pc:spChg chg="mod">
          <ac:chgData name="USEB - ARJ - Priscila Mendes" userId="4a6e1e4e-1fa8-4265-8fa1-747c3df532af" providerId="ADAL" clId="{37818815-4ED7-427F-BEB5-6EF69A226196}" dt="2024-08-14T21:38:18.201" v="1060" actId="20577"/>
          <ac:spMkLst>
            <pc:docMk/>
            <pc:sldMk cId="3923152433" sldId="363"/>
            <ac:spMk id="81" creationId="{00000000-0000-0000-0000-000000000000}"/>
          </ac:spMkLst>
        </pc:spChg>
        <pc:picChg chg="add mod modCrop">
          <ac:chgData name="USEB - ARJ - Priscila Mendes" userId="4a6e1e4e-1fa8-4265-8fa1-747c3df532af" providerId="ADAL" clId="{37818815-4ED7-427F-BEB5-6EF69A226196}" dt="2024-08-14T21:40:55.110" v="1116" actId="1076"/>
          <ac:picMkLst>
            <pc:docMk/>
            <pc:sldMk cId="3923152433" sldId="363"/>
            <ac:picMk id="3" creationId="{C6C63B82-552B-B196-26C3-57947EA0DCA2}"/>
          </ac:picMkLst>
        </pc:picChg>
        <pc:picChg chg="add mod modCrop">
          <ac:chgData name="USEB - ARJ - Priscila Mendes" userId="4a6e1e4e-1fa8-4265-8fa1-747c3df532af" providerId="ADAL" clId="{37818815-4ED7-427F-BEB5-6EF69A226196}" dt="2024-08-14T21:40:48.049" v="1115" actId="1038"/>
          <ac:picMkLst>
            <pc:docMk/>
            <pc:sldMk cId="3923152433" sldId="363"/>
            <ac:picMk id="5" creationId="{9976AC8D-B11B-5010-5B49-90A41D2CA99A}"/>
          </ac:picMkLst>
        </pc:picChg>
        <pc:picChg chg="add mod modCrop">
          <ac:chgData name="USEB - ARJ - Priscila Mendes" userId="4a6e1e4e-1fa8-4265-8fa1-747c3df532af" providerId="ADAL" clId="{37818815-4ED7-427F-BEB5-6EF69A226196}" dt="2024-08-14T21:40:43.842" v="1099" actId="1038"/>
          <ac:picMkLst>
            <pc:docMk/>
            <pc:sldMk cId="3923152433" sldId="363"/>
            <ac:picMk id="7" creationId="{2EE98225-FCC2-B499-F943-7A097E6E2E96}"/>
          </ac:picMkLst>
        </pc:picChg>
      </pc:sldChg>
      <pc:sldChg chg="addSp modSp add mod">
        <pc:chgData name="USEB - ARJ - Priscila Mendes" userId="4a6e1e4e-1fa8-4265-8fa1-747c3df532af" providerId="ADAL" clId="{37818815-4ED7-427F-BEB5-6EF69A226196}" dt="2024-08-15T02:09:29.147" v="1626" actId="2711"/>
        <pc:sldMkLst>
          <pc:docMk/>
          <pc:sldMk cId="1887482430" sldId="364"/>
        </pc:sldMkLst>
        <pc:spChg chg="add mod">
          <ac:chgData name="USEB - ARJ - Priscila Mendes" userId="4a6e1e4e-1fa8-4265-8fa1-747c3df532af" providerId="ADAL" clId="{37818815-4ED7-427F-BEB5-6EF69A226196}" dt="2024-08-15T02:09:29.147" v="1626" actId="2711"/>
          <ac:spMkLst>
            <pc:docMk/>
            <pc:sldMk cId="1887482430" sldId="364"/>
            <ac:spMk id="3" creationId="{55DB6846-A0A4-FD28-DEA6-9DFBF9F233D6}"/>
          </ac:spMkLst>
        </pc:spChg>
        <pc:spChg chg="mod">
          <ac:chgData name="USEB - ARJ - Priscila Mendes" userId="4a6e1e4e-1fa8-4265-8fa1-747c3df532af" providerId="ADAL" clId="{37818815-4ED7-427F-BEB5-6EF69A226196}" dt="2024-08-15T01:01:53.876" v="1141" actId="20577"/>
          <ac:spMkLst>
            <pc:docMk/>
            <pc:sldMk cId="1887482430" sldId="364"/>
            <ac:spMk id="81" creationId="{00000000-0000-0000-0000-000000000000}"/>
          </ac:spMkLst>
        </pc:spChg>
        <pc:picChg chg="add mod modCrop">
          <ac:chgData name="USEB - ARJ - Priscila Mendes" userId="4a6e1e4e-1fa8-4265-8fa1-747c3df532af" providerId="ADAL" clId="{37818815-4ED7-427F-BEB5-6EF69A226196}" dt="2024-08-15T01:44:54.118" v="1574" actId="14861"/>
          <ac:picMkLst>
            <pc:docMk/>
            <pc:sldMk cId="1887482430" sldId="364"/>
            <ac:picMk id="5" creationId="{81D1D7F0-3379-4CE3-5C49-37AADBA0C26F}"/>
          </ac:picMkLst>
        </pc:picChg>
      </pc:sldChg>
      <pc:sldChg chg="addSp modSp add mod">
        <pc:chgData name="USEB - ARJ - Priscila Mendes" userId="4a6e1e4e-1fa8-4265-8fa1-747c3df532af" providerId="ADAL" clId="{37818815-4ED7-427F-BEB5-6EF69A226196}" dt="2024-08-15T01:07:49.249" v="1171" actId="14861"/>
        <pc:sldMkLst>
          <pc:docMk/>
          <pc:sldMk cId="158985698" sldId="365"/>
        </pc:sldMkLst>
        <pc:spChg chg="mod">
          <ac:chgData name="USEB - ARJ - Priscila Mendes" userId="4a6e1e4e-1fa8-4265-8fa1-747c3df532af" providerId="ADAL" clId="{37818815-4ED7-427F-BEB5-6EF69A226196}" dt="2024-08-15T01:06:15.041" v="1157" actId="20577"/>
          <ac:spMkLst>
            <pc:docMk/>
            <pc:sldMk cId="158985698" sldId="365"/>
            <ac:spMk id="81" creationId="{00000000-0000-0000-0000-000000000000}"/>
          </ac:spMkLst>
        </pc:spChg>
        <pc:picChg chg="add mod modCrop">
          <ac:chgData name="USEB - ARJ - Priscila Mendes" userId="4a6e1e4e-1fa8-4265-8fa1-747c3df532af" providerId="ADAL" clId="{37818815-4ED7-427F-BEB5-6EF69A226196}" dt="2024-08-15T01:07:49.249" v="1171" actId="14861"/>
          <ac:picMkLst>
            <pc:docMk/>
            <pc:sldMk cId="158985698" sldId="365"/>
            <ac:picMk id="3" creationId="{7AA56837-534A-2514-B094-ECAD1D37B077}"/>
          </ac:picMkLst>
        </pc:picChg>
        <pc:picChg chg="add mod modCrop">
          <ac:chgData name="USEB - ARJ - Priscila Mendes" userId="4a6e1e4e-1fa8-4265-8fa1-747c3df532af" providerId="ADAL" clId="{37818815-4ED7-427F-BEB5-6EF69A226196}" dt="2024-08-15T01:07:42.685" v="1170" actId="14861"/>
          <ac:picMkLst>
            <pc:docMk/>
            <pc:sldMk cId="158985698" sldId="365"/>
            <ac:picMk id="5" creationId="{EDBD1114-3BAF-1F88-D719-A76EEA4B5955}"/>
          </ac:picMkLst>
        </pc:picChg>
      </pc:sldChg>
      <pc:sldChg chg="addSp modSp add mod">
        <pc:chgData name="USEB - ARJ - Priscila Mendes" userId="4a6e1e4e-1fa8-4265-8fa1-747c3df532af" providerId="ADAL" clId="{37818815-4ED7-427F-BEB5-6EF69A226196}" dt="2024-08-15T02:11:21.785" v="1638" actId="1076"/>
        <pc:sldMkLst>
          <pc:docMk/>
          <pc:sldMk cId="2427281132" sldId="366"/>
        </pc:sldMkLst>
        <pc:spChg chg="add mod">
          <ac:chgData name="USEB - ARJ - Priscila Mendes" userId="4a6e1e4e-1fa8-4265-8fa1-747c3df532af" providerId="ADAL" clId="{37818815-4ED7-427F-BEB5-6EF69A226196}" dt="2024-08-15T02:11:00.886" v="1635" actId="2711"/>
          <ac:spMkLst>
            <pc:docMk/>
            <pc:sldMk cId="2427281132" sldId="366"/>
            <ac:spMk id="7" creationId="{8581C69A-857A-9F3D-5DB2-A5337EB48EC1}"/>
          </ac:spMkLst>
        </pc:spChg>
        <pc:spChg chg="add mod">
          <ac:chgData name="USEB - ARJ - Priscila Mendes" userId="4a6e1e4e-1fa8-4265-8fa1-747c3df532af" providerId="ADAL" clId="{37818815-4ED7-427F-BEB5-6EF69A226196}" dt="2024-08-15T02:11:21.785" v="1638" actId="1076"/>
          <ac:spMkLst>
            <pc:docMk/>
            <pc:sldMk cId="2427281132" sldId="366"/>
            <ac:spMk id="9" creationId="{AB3B0983-EE43-FE0D-AE62-5175DB182B06}"/>
          </ac:spMkLst>
        </pc:spChg>
        <pc:spChg chg="mod">
          <ac:chgData name="USEB - ARJ - Priscila Mendes" userId="4a6e1e4e-1fa8-4265-8fa1-747c3df532af" providerId="ADAL" clId="{37818815-4ED7-427F-BEB5-6EF69A226196}" dt="2024-08-15T01:08:17.744" v="1187" actId="20577"/>
          <ac:spMkLst>
            <pc:docMk/>
            <pc:sldMk cId="2427281132" sldId="366"/>
            <ac:spMk id="81" creationId="{00000000-0000-0000-0000-000000000000}"/>
          </ac:spMkLst>
        </pc:spChg>
        <pc:picChg chg="add mod modCrop">
          <ac:chgData name="USEB - ARJ - Priscila Mendes" userId="4a6e1e4e-1fa8-4265-8fa1-747c3df532af" providerId="ADAL" clId="{37818815-4ED7-427F-BEB5-6EF69A226196}" dt="2024-08-15T01:35:04.474" v="1541" actId="1036"/>
          <ac:picMkLst>
            <pc:docMk/>
            <pc:sldMk cId="2427281132" sldId="366"/>
            <ac:picMk id="3" creationId="{FF9AC294-8661-DA13-7113-B14B01328615}"/>
          </ac:picMkLst>
        </pc:picChg>
        <pc:picChg chg="add mod modCrop">
          <ac:chgData name="USEB - ARJ - Priscila Mendes" userId="4a6e1e4e-1fa8-4265-8fa1-747c3df532af" providerId="ADAL" clId="{37818815-4ED7-427F-BEB5-6EF69A226196}" dt="2024-08-15T01:35:16.688" v="1558" actId="1036"/>
          <ac:picMkLst>
            <pc:docMk/>
            <pc:sldMk cId="2427281132" sldId="366"/>
            <ac:picMk id="5" creationId="{BE4A6FC2-F5BB-BE4A-0D8E-DBC375767AB8}"/>
          </ac:picMkLst>
        </pc:picChg>
        <pc:picChg chg="mod">
          <ac:chgData name="USEB - ARJ - Priscila Mendes" userId="4a6e1e4e-1fa8-4265-8fa1-747c3df532af" providerId="ADAL" clId="{37818815-4ED7-427F-BEB5-6EF69A226196}" dt="2024-08-15T02:11:16.857" v="1637" actId="1076"/>
          <ac:picMkLst>
            <pc:docMk/>
            <pc:sldMk cId="2427281132" sldId="366"/>
            <ac:picMk id="80" creationId="{00000000-0000-0000-0000-000000000000}"/>
          </ac:picMkLst>
        </pc:picChg>
      </pc:sldChg>
      <pc:sldChg chg="addSp delSp modSp add mod">
        <pc:chgData name="USEB - ARJ - Priscila Mendes" userId="4a6e1e4e-1fa8-4265-8fa1-747c3df532af" providerId="ADAL" clId="{37818815-4ED7-427F-BEB5-6EF69A226196}" dt="2024-08-15T02:09:40.593" v="1627" actId="2711"/>
        <pc:sldMkLst>
          <pc:docMk/>
          <pc:sldMk cId="4105370573" sldId="367"/>
        </pc:sldMkLst>
        <pc:spChg chg="mod">
          <ac:chgData name="USEB - ARJ - Priscila Mendes" userId="4a6e1e4e-1fa8-4265-8fa1-747c3df532af" providerId="ADAL" clId="{37818815-4ED7-427F-BEB5-6EF69A226196}" dt="2024-08-15T02:09:40.593" v="1627" actId="2711"/>
          <ac:spMkLst>
            <pc:docMk/>
            <pc:sldMk cId="4105370573" sldId="367"/>
            <ac:spMk id="3" creationId="{55DB6846-A0A4-FD28-DEA6-9DFBF9F233D6}"/>
          </ac:spMkLst>
        </pc:spChg>
        <pc:picChg chg="add mod modCrop">
          <ac:chgData name="USEB - ARJ - Priscila Mendes" userId="4a6e1e4e-1fa8-4265-8fa1-747c3df532af" providerId="ADAL" clId="{37818815-4ED7-427F-BEB5-6EF69A226196}" dt="2024-08-15T01:53:25.104" v="1607" actId="14861"/>
          <ac:picMkLst>
            <pc:docMk/>
            <pc:sldMk cId="4105370573" sldId="367"/>
            <ac:picMk id="4" creationId="{EEA33889-2BC7-887D-579B-27C92D29689D}"/>
          </ac:picMkLst>
        </pc:picChg>
        <pc:picChg chg="del">
          <ac:chgData name="USEB - ARJ - Priscila Mendes" userId="4a6e1e4e-1fa8-4265-8fa1-747c3df532af" providerId="ADAL" clId="{37818815-4ED7-427F-BEB5-6EF69A226196}" dt="2024-08-15T01:46:28.474" v="1582" actId="478"/>
          <ac:picMkLst>
            <pc:docMk/>
            <pc:sldMk cId="4105370573" sldId="367"/>
            <ac:picMk id="5" creationId="{81D1D7F0-3379-4CE3-5C49-37AADBA0C26F}"/>
          </ac:picMkLst>
        </pc:picChg>
      </pc:sldChg>
      <pc:sldChg chg="addSp delSp modSp add mod">
        <pc:chgData name="USEB - ARJ - Priscila Mendes" userId="4a6e1e4e-1fa8-4265-8fa1-747c3df532af" providerId="ADAL" clId="{37818815-4ED7-427F-BEB5-6EF69A226196}" dt="2024-08-15T02:10:23.871" v="1632" actId="1076"/>
        <pc:sldMkLst>
          <pc:docMk/>
          <pc:sldMk cId="1146568467" sldId="368"/>
        </pc:sldMkLst>
        <pc:spChg chg="mod">
          <ac:chgData name="USEB - ARJ - Priscila Mendes" userId="4a6e1e4e-1fa8-4265-8fa1-747c3df532af" providerId="ADAL" clId="{37818815-4ED7-427F-BEB5-6EF69A226196}" dt="2024-08-15T02:10:23.871" v="1632" actId="1076"/>
          <ac:spMkLst>
            <pc:docMk/>
            <pc:sldMk cId="1146568467" sldId="368"/>
            <ac:spMk id="3" creationId="{55DB6846-A0A4-FD28-DEA6-9DFBF9F233D6}"/>
          </ac:spMkLst>
        </pc:spChg>
        <pc:picChg chg="add mod modCrop">
          <ac:chgData name="USEB - ARJ - Priscila Mendes" userId="4a6e1e4e-1fa8-4265-8fa1-747c3df532af" providerId="ADAL" clId="{37818815-4ED7-427F-BEB5-6EF69A226196}" dt="2024-08-15T01:52:35.062" v="1598" actId="14861"/>
          <ac:picMkLst>
            <pc:docMk/>
            <pc:sldMk cId="1146568467" sldId="368"/>
            <ac:picMk id="4" creationId="{2EEBCAEE-246A-5215-1EE4-1CC18B5437A3}"/>
          </ac:picMkLst>
        </pc:picChg>
        <pc:picChg chg="del">
          <ac:chgData name="USEB - ARJ - Priscila Mendes" userId="4a6e1e4e-1fa8-4265-8fa1-747c3df532af" providerId="ADAL" clId="{37818815-4ED7-427F-BEB5-6EF69A226196}" dt="2024-08-15T01:46:58.448" v="1583" actId="478"/>
          <ac:picMkLst>
            <pc:docMk/>
            <pc:sldMk cId="1146568467" sldId="368"/>
            <ac:picMk id="5" creationId="{81D1D7F0-3379-4CE3-5C49-37AADBA0C26F}"/>
          </ac:picMkLst>
        </pc:picChg>
      </pc:sldChg>
      <pc:sldMasterChg chg="delSldLayout">
        <pc:chgData name="USEB - ARJ - Priscila Mendes" userId="4a6e1e4e-1fa8-4265-8fa1-747c3df532af" providerId="ADAL" clId="{37818815-4ED7-427F-BEB5-6EF69A226196}" dt="2024-08-14T20:56:17.319" v="166" actId="47"/>
        <pc:sldMasterMkLst>
          <pc:docMk/>
          <pc:sldMasterMk cId="0" sldId="2147483648"/>
        </pc:sldMasterMkLst>
        <pc:sldLayoutChg chg="del">
          <pc:chgData name="USEB - ARJ - Priscila Mendes" userId="4a6e1e4e-1fa8-4265-8fa1-747c3df532af" providerId="ADAL" clId="{37818815-4ED7-427F-BEB5-6EF69A226196}" dt="2024-08-14T20:56:17.319" v="166" actId="47"/>
          <pc:sldLayoutMkLst>
            <pc:docMk/>
            <pc:sldMasterMk cId="0" sldId="2147483648"/>
            <pc:sldLayoutMk cId="0" sldId="2147483649"/>
          </pc:sldLayoutMkLst>
        </pc:sldLayoutChg>
      </pc:sldMasterChg>
    </pc:docChg>
  </pc:docChgLst>
  <pc:docChgLst>
    <pc:chgData name="USEB - ARJ - Priscila Mendes" userId="4a6e1e4e-1fa8-4265-8fa1-747c3df532af" providerId="ADAL" clId="{6DE64CED-54E2-4603-BF2F-E9B871F31990}"/>
    <pc:docChg chg="custSel addSld delSld modSld sldOrd">
      <pc:chgData name="USEB - ARJ - Priscila Mendes" userId="4a6e1e4e-1fa8-4265-8fa1-747c3df532af" providerId="ADAL" clId="{6DE64CED-54E2-4603-BF2F-E9B871F31990}" dt="2023-02-28T20:07:20.687" v="2050" actId="14100"/>
      <pc:docMkLst>
        <pc:docMk/>
      </pc:docMkLst>
      <pc:sldChg chg="del">
        <pc:chgData name="USEB - ARJ - Priscila Mendes" userId="4a6e1e4e-1fa8-4265-8fa1-747c3df532af" providerId="ADAL" clId="{6DE64CED-54E2-4603-BF2F-E9B871F31990}" dt="2023-02-27T16:41:09.316" v="860" actId="47"/>
        <pc:sldMkLst>
          <pc:docMk/>
          <pc:sldMk cId="0" sldId="258"/>
        </pc:sldMkLst>
      </pc:sldChg>
      <pc:sldChg chg="del">
        <pc:chgData name="USEB - ARJ - Priscila Mendes" userId="4a6e1e4e-1fa8-4265-8fa1-747c3df532af" providerId="ADAL" clId="{6DE64CED-54E2-4603-BF2F-E9B871F31990}" dt="2023-02-27T16:47:52" v="915" actId="47"/>
        <pc:sldMkLst>
          <pc:docMk/>
          <pc:sldMk cId="0" sldId="259"/>
        </pc:sldMkLst>
      </pc:sldChg>
      <pc:sldChg chg="del">
        <pc:chgData name="USEB - ARJ - Priscila Mendes" userId="4a6e1e4e-1fa8-4265-8fa1-747c3df532af" providerId="ADAL" clId="{6DE64CED-54E2-4603-BF2F-E9B871F31990}" dt="2023-02-27T16:47:49.231" v="914" actId="47"/>
        <pc:sldMkLst>
          <pc:docMk/>
          <pc:sldMk cId="0" sldId="262"/>
        </pc:sldMkLst>
      </pc:sldChg>
      <pc:sldChg chg="del">
        <pc:chgData name="USEB - ARJ - Priscila Mendes" userId="4a6e1e4e-1fa8-4265-8fa1-747c3df532af" providerId="ADAL" clId="{6DE64CED-54E2-4603-BF2F-E9B871F31990}" dt="2023-02-27T16:47:44.451" v="912" actId="47"/>
        <pc:sldMkLst>
          <pc:docMk/>
          <pc:sldMk cId="0" sldId="264"/>
        </pc:sldMkLst>
      </pc:sldChg>
      <pc:sldChg chg="modSp mod">
        <pc:chgData name="USEB - ARJ - Priscila Mendes" userId="4a6e1e4e-1fa8-4265-8fa1-747c3df532af" providerId="ADAL" clId="{6DE64CED-54E2-4603-BF2F-E9B871F31990}" dt="2023-02-28T20:07:20.687" v="2050" actId="14100"/>
        <pc:sldMkLst>
          <pc:docMk/>
          <pc:sldMk cId="1460033702" sldId="274"/>
        </pc:sldMkLst>
        <pc:spChg chg="mod">
          <ac:chgData name="USEB - ARJ - Priscila Mendes" userId="4a6e1e4e-1fa8-4265-8fa1-747c3df532af" providerId="ADAL" clId="{6DE64CED-54E2-4603-BF2F-E9B871F31990}" dt="2023-02-27T16:10:02.632" v="34" actId="20577"/>
          <ac:spMkLst>
            <pc:docMk/>
            <pc:sldMk cId="1460033702" sldId="274"/>
            <ac:spMk id="2" creationId="{032857C6-D990-B11D-6C87-168984AF6D56}"/>
          </ac:spMkLst>
        </pc:spChg>
        <pc:spChg chg="mod">
          <ac:chgData name="USEB - ARJ - Priscila Mendes" userId="4a6e1e4e-1fa8-4265-8fa1-747c3df532af" providerId="ADAL" clId="{6DE64CED-54E2-4603-BF2F-E9B871F31990}" dt="2023-02-28T20:07:20.687" v="2050" actId="14100"/>
          <ac:spMkLst>
            <pc:docMk/>
            <pc:sldMk cId="1460033702" sldId="274"/>
            <ac:spMk id="3" creationId="{282E9280-451B-9CE2-FAD1-D7F1BD3BB3FC}"/>
          </ac:spMkLst>
        </pc:spChg>
      </pc:sldChg>
      <pc:sldChg chg="modSp mod">
        <pc:chgData name="USEB - ARJ - Priscila Mendes" userId="4a6e1e4e-1fa8-4265-8fa1-747c3df532af" providerId="ADAL" clId="{6DE64CED-54E2-4603-BF2F-E9B871F31990}" dt="2023-02-27T16:15:47.781" v="799" actId="20577"/>
        <pc:sldMkLst>
          <pc:docMk/>
          <pc:sldMk cId="1197178774" sldId="275"/>
        </pc:sldMkLst>
        <pc:spChg chg="mod">
          <ac:chgData name="USEB - ARJ - Priscila Mendes" userId="4a6e1e4e-1fa8-4265-8fa1-747c3df532af" providerId="ADAL" clId="{6DE64CED-54E2-4603-BF2F-E9B871F31990}" dt="2023-02-27T16:15:47.781" v="799" actId="20577"/>
          <ac:spMkLst>
            <pc:docMk/>
            <pc:sldMk cId="1197178774" sldId="275"/>
            <ac:spMk id="3" creationId="{319ABB5B-4D80-61C7-BB73-6D9B6D5834C8}"/>
          </ac:spMkLst>
        </pc:spChg>
      </pc:sldChg>
      <pc:sldChg chg="addSp delSp modSp mod">
        <pc:chgData name="USEB - ARJ - Priscila Mendes" userId="4a6e1e4e-1fa8-4265-8fa1-747c3df532af" providerId="ADAL" clId="{6DE64CED-54E2-4603-BF2F-E9B871F31990}" dt="2023-02-27T16:38:33.047" v="837" actId="1076"/>
        <pc:sldMkLst>
          <pc:docMk/>
          <pc:sldMk cId="183247342" sldId="276"/>
        </pc:sldMkLst>
        <pc:spChg chg="mod">
          <ac:chgData name="USEB - ARJ - Priscila Mendes" userId="4a6e1e4e-1fa8-4265-8fa1-747c3df532af" providerId="ADAL" clId="{6DE64CED-54E2-4603-BF2F-E9B871F31990}" dt="2023-02-27T16:27:31.794" v="814" actId="20577"/>
          <ac:spMkLst>
            <pc:docMk/>
            <pc:sldMk cId="183247342" sldId="276"/>
            <ac:spMk id="2" creationId="{2EFEE03D-ED62-94A4-1600-43CC9BDB61DB}"/>
          </ac:spMkLst>
        </pc:spChg>
        <pc:picChg chg="add del mod">
          <ac:chgData name="USEB - ARJ - Priscila Mendes" userId="4a6e1e4e-1fa8-4265-8fa1-747c3df532af" providerId="ADAL" clId="{6DE64CED-54E2-4603-BF2F-E9B871F31990}" dt="2023-02-27T16:28:20.392" v="822" actId="478"/>
          <ac:picMkLst>
            <pc:docMk/>
            <pc:sldMk cId="183247342" sldId="276"/>
            <ac:picMk id="5" creationId="{7182B606-47D3-4E4E-F28B-3FB92324A30E}"/>
          </ac:picMkLst>
        </pc:picChg>
        <pc:picChg chg="del mod">
          <ac:chgData name="USEB - ARJ - Priscila Mendes" userId="4a6e1e4e-1fa8-4265-8fa1-747c3df532af" providerId="ADAL" clId="{6DE64CED-54E2-4603-BF2F-E9B871F31990}" dt="2023-02-27T16:27:34.512" v="816" actId="478"/>
          <ac:picMkLst>
            <pc:docMk/>
            <pc:sldMk cId="183247342" sldId="276"/>
            <ac:picMk id="6" creationId="{66146BBD-5377-75D0-7E40-628AAF5ED378}"/>
          </ac:picMkLst>
        </pc:picChg>
        <pc:picChg chg="add del mod">
          <ac:chgData name="USEB - ARJ - Priscila Mendes" userId="4a6e1e4e-1fa8-4265-8fa1-747c3df532af" providerId="ADAL" clId="{6DE64CED-54E2-4603-BF2F-E9B871F31990}" dt="2023-02-27T16:29:46.525" v="828" actId="478"/>
          <ac:picMkLst>
            <pc:docMk/>
            <pc:sldMk cId="183247342" sldId="276"/>
            <ac:picMk id="8" creationId="{3FE06A87-28CC-6068-ECB1-CCEA173E4CB7}"/>
          </ac:picMkLst>
        </pc:picChg>
        <pc:picChg chg="add mod modCrop">
          <ac:chgData name="USEB - ARJ - Priscila Mendes" userId="4a6e1e4e-1fa8-4265-8fa1-747c3df532af" providerId="ADAL" clId="{6DE64CED-54E2-4603-BF2F-E9B871F31990}" dt="2023-02-27T16:38:33.047" v="837" actId="1076"/>
          <ac:picMkLst>
            <pc:docMk/>
            <pc:sldMk cId="183247342" sldId="276"/>
            <ac:picMk id="10" creationId="{CCBA27CC-B5D2-6206-71A3-060FBC773328}"/>
          </ac:picMkLst>
        </pc:picChg>
      </pc:sldChg>
      <pc:sldChg chg="addSp delSp modSp mod">
        <pc:chgData name="USEB - ARJ - Priscila Mendes" userId="4a6e1e4e-1fa8-4265-8fa1-747c3df532af" providerId="ADAL" clId="{6DE64CED-54E2-4603-BF2F-E9B871F31990}" dt="2023-02-27T20:04:57.636" v="1109" actId="14100"/>
        <pc:sldMkLst>
          <pc:docMk/>
          <pc:sldMk cId="3046801250" sldId="277"/>
        </pc:sldMkLst>
        <pc:spChg chg="mod">
          <ac:chgData name="USEB - ARJ - Priscila Mendes" userId="4a6e1e4e-1fa8-4265-8fa1-747c3df532af" providerId="ADAL" clId="{6DE64CED-54E2-4603-BF2F-E9B871F31990}" dt="2023-02-27T19:55:34.009" v="1103" actId="2711"/>
          <ac:spMkLst>
            <pc:docMk/>
            <pc:sldMk cId="3046801250" sldId="277"/>
            <ac:spMk id="3" creationId="{31A55037-6636-2904-6C88-3FF482D21FF8}"/>
          </ac:spMkLst>
        </pc:spChg>
        <pc:picChg chg="del">
          <ac:chgData name="USEB - ARJ - Priscila Mendes" userId="4a6e1e4e-1fa8-4265-8fa1-747c3df532af" providerId="ADAL" clId="{6DE64CED-54E2-4603-BF2F-E9B871F31990}" dt="2023-02-27T19:48:19.801" v="1045" actId="478"/>
          <ac:picMkLst>
            <pc:docMk/>
            <pc:sldMk cId="3046801250" sldId="277"/>
            <ac:picMk id="5" creationId="{2385225A-6968-7559-0153-B1A7AA4EC49F}"/>
          </ac:picMkLst>
        </pc:picChg>
        <pc:picChg chg="add mod">
          <ac:chgData name="USEB - ARJ - Priscila Mendes" userId="4a6e1e4e-1fa8-4265-8fa1-747c3df532af" providerId="ADAL" clId="{6DE64CED-54E2-4603-BF2F-E9B871F31990}" dt="2023-02-27T19:54:42.986" v="1057" actId="1076"/>
          <ac:picMkLst>
            <pc:docMk/>
            <pc:sldMk cId="3046801250" sldId="277"/>
            <ac:picMk id="6" creationId="{5D9CF79D-8557-2CC0-A7A6-FCFF725A27CD}"/>
          </ac:picMkLst>
        </pc:picChg>
        <pc:picChg chg="add del mod">
          <ac:chgData name="USEB - ARJ - Priscila Mendes" userId="4a6e1e4e-1fa8-4265-8fa1-747c3df532af" providerId="ADAL" clId="{6DE64CED-54E2-4603-BF2F-E9B871F31990}" dt="2023-02-27T20:04:35.459" v="1104" actId="478"/>
          <ac:picMkLst>
            <pc:docMk/>
            <pc:sldMk cId="3046801250" sldId="277"/>
            <ac:picMk id="8" creationId="{E098D025-0294-4AE0-459D-3F0C32BF0DF1}"/>
          </ac:picMkLst>
        </pc:picChg>
        <pc:picChg chg="add mod">
          <ac:chgData name="USEB - ARJ - Priscila Mendes" userId="4a6e1e4e-1fa8-4265-8fa1-747c3df532af" providerId="ADAL" clId="{6DE64CED-54E2-4603-BF2F-E9B871F31990}" dt="2023-02-27T20:04:57.636" v="1109" actId="14100"/>
          <ac:picMkLst>
            <pc:docMk/>
            <pc:sldMk cId="3046801250" sldId="277"/>
            <ac:picMk id="10" creationId="{8AB4C657-61B2-AAF8-3CF1-E2D50DE337E7}"/>
          </ac:picMkLst>
        </pc:picChg>
      </pc:sldChg>
      <pc:sldChg chg="addSp delSp modSp mod">
        <pc:chgData name="USEB - ARJ - Priscila Mendes" userId="4a6e1e4e-1fa8-4265-8fa1-747c3df532af" providerId="ADAL" clId="{6DE64CED-54E2-4603-BF2F-E9B871F31990}" dt="2023-02-27T19:42:41.454" v="1036" actId="113"/>
        <pc:sldMkLst>
          <pc:docMk/>
          <pc:sldMk cId="1238435273" sldId="279"/>
        </pc:sldMkLst>
        <pc:spChg chg="mod">
          <ac:chgData name="USEB - ARJ - Priscila Mendes" userId="4a6e1e4e-1fa8-4265-8fa1-747c3df532af" providerId="ADAL" clId="{6DE64CED-54E2-4603-BF2F-E9B871F31990}" dt="2023-02-27T19:42:41.454" v="1036" actId="113"/>
          <ac:spMkLst>
            <pc:docMk/>
            <pc:sldMk cId="1238435273" sldId="279"/>
            <ac:spMk id="3" creationId="{31A55037-6636-2904-6C88-3FF482D21FF8}"/>
          </ac:spMkLst>
        </pc:spChg>
        <pc:picChg chg="add mod">
          <ac:chgData name="USEB - ARJ - Priscila Mendes" userId="4a6e1e4e-1fa8-4265-8fa1-747c3df532af" providerId="ADAL" clId="{6DE64CED-54E2-4603-BF2F-E9B871F31990}" dt="2023-02-27T19:38:23.535" v="923" actId="1076"/>
          <ac:picMkLst>
            <pc:docMk/>
            <pc:sldMk cId="1238435273" sldId="279"/>
            <ac:picMk id="5" creationId="{AFDAA241-2F63-7E1C-0562-4A1EC033285F}"/>
          </ac:picMkLst>
        </pc:picChg>
        <pc:picChg chg="del">
          <ac:chgData name="USEB - ARJ - Priscila Mendes" userId="4a6e1e4e-1fa8-4265-8fa1-747c3df532af" providerId="ADAL" clId="{6DE64CED-54E2-4603-BF2F-E9B871F31990}" dt="2023-02-27T19:38:02.664" v="916" actId="478"/>
          <ac:picMkLst>
            <pc:docMk/>
            <pc:sldMk cId="1238435273" sldId="279"/>
            <ac:picMk id="6" creationId="{B10B0DDF-FFE6-521B-3639-D7E9BFC2B26E}"/>
          </ac:picMkLst>
        </pc:picChg>
        <pc:picChg chg="del">
          <ac:chgData name="USEB - ARJ - Priscila Mendes" userId="4a6e1e4e-1fa8-4265-8fa1-747c3df532af" providerId="ADAL" clId="{6DE64CED-54E2-4603-BF2F-E9B871F31990}" dt="2023-02-27T19:38:03.700" v="917" actId="478"/>
          <ac:picMkLst>
            <pc:docMk/>
            <pc:sldMk cId="1238435273" sldId="279"/>
            <ac:picMk id="8" creationId="{21B7629A-4BEC-DCBA-45F4-9603AFB31B03}"/>
          </ac:picMkLst>
        </pc:picChg>
        <pc:picChg chg="add mod">
          <ac:chgData name="USEB - ARJ - Priscila Mendes" userId="4a6e1e4e-1fa8-4265-8fa1-747c3df532af" providerId="ADAL" clId="{6DE64CED-54E2-4603-BF2F-E9B871F31990}" dt="2023-02-27T19:38:43.083" v="928" actId="1076"/>
          <ac:picMkLst>
            <pc:docMk/>
            <pc:sldMk cId="1238435273" sldId="279"/>
            <ac:picMk id="9" creationId="{1837D6C2-1B29-95C2-43E9-EFC0BD2E90FD}"/>
          </ac:picMkLst>
        </pc:picChg>
        <pc:picChg chg="add mod">
          <ac:chgData name="USEB - ARJ - Priscila Mendes" userId="4a6e1e4e-1fa8-4265-8fa1-747c3df532af" providerId="ADAL" clId="{6DE64CED-54E2-4603-BF2F-E9B871F31990}" dt="2023-02-27T19:39:02.395" v="933" actId="14100"/>
          <ac:picMkLst>
            <pc:docMk/>
            <pc:sldMk cId="1238435273" sldId="279"/>
            <ac:picMk id="11" creationId="{5EB4869F-23BC-662C-A76D-118580D7A612}"/>
          </ac:picMkLst>
        </pc:picChg>
      </pc:sldChg>
      <pc:sldChg chg="del">
        <pc:chgData name="USEB - ARJ - Priscila Mendes" userId="4a6e1e4e-1fa8-4265-8fa1-747c3df532af" providerId="ADAL" clId="{6DE64CED-54E2-4603-BF2F-E9B871F31990}" dt="2023-02-27T16:47:46.805" v="913" actId="47"/>
        <pc:sldMkLst>
          <pc:docMk/>
          <pc:sldMk cId="4080312755" sldId="288"/>
        </pc:sldMkLst>
      </pc:sldChg>
      <pc:sldChg chg="addSp delSp modSp mod">
        <pc:chgData name="USEB - ARJ - Priscila Mendes" userId="4a6e1e4e-1fa8-4265-8fa1-747c3df532af" providerId="ADAL" clId="{6DE64CED-54E2-4603-BF2F-E9B871F31990}" dt="2023-02-27T16:41:00.463" v="859" actId="1076"/>
        <pc:sldMkLst>
          <pc:docMk/>
          <pc:sldMk cId="2264126053" sldId="289"/>
        </pc:sldMkLst>
        <pc:spChg chg="mod">
          <ac:chgData name="USEB - ARJ - Priscila Mendes" userId="4a6e1e4e-1fa8-4265-8fa1-747c3df532af" providerId="ADAL" clId="{6DE64CED-54E2-4603-BF2F-E9B871F31990}" dt="2023-02-27T16:39:03.688" v="850" actId="20577"/>
          <ac:spMkLst>
            <pc:docMk/>
            <pc:sldMk cId="2264126053" sldId="289"/>
            <ac:spMk id="2" creationId="{2EFEE03D-ED62-94A4-1600-43CC9BDB61DB}"/>
          </ac:spMkLst>
        </pc:spChg>
        <pc:picChg chg="add mod">
          <ac:chgData name="USEB - ARJ - Priscila Mendes" userId="4a6e1e4e-1fa8-4265-8fa1-747c3df532af" providerId="ADAL" clId="{6DE64CED-54E2-4603-BF2F-E9B871F31990}" dt="2023-02-27T16:41:00.463" v="859" actId="1076"/>
          <ac:picMkLst>
            <pc:docMk/>
            <pc:sldMk cId="2264126053" sldId="289"/>
            <ac:picMk id="5" creationId="{0965FB22-A6EC-7A15-1815-5E6596C97ADF}"/>
          </ac:picMkLst>
        </pc:picChg>
        <pc:picChg chg="del mod">
          <ac:chgData name="USEB - ARJ - Priscila Mendes" userId="4a6e1e4e-1fa8-4265-8fa1-747c3df532af" providerId="ADAL" clId="{6DE64CED-54E2-4603-BF2F-E9B871F31990}" dt="2023-02-27T16:39:05.646" v="851" actId="478"/>
          <ac:picMkLst>
            <pc:docMk/>
            <pc:sldMk cId="2264126053" sldId="289"/>
            <ac:picMk id="6" creationId="{DAC1FE43-AF67-6B4F-F62F-A6AE323988BB}"/>
          </ac:picMkLst>
        </pc:picChg>
      </pc:sldChg>
      <pc:sldChg chg="addSp delSp modSp mod">
        <pc:chgData name="USEB - ARJ - Priscila Mendes" userId="4a6e1e4e-1fa8-4265-8fa1-747c3df532af" providerId="ADAL" clId="{6DE64CED-54E2-4603-BF2F-E9B871F31990}" dt="2023-02-27T16:44:05.378" v="884" actId="1076"/>
        <pc:sldMkLst>
          <pc:docMk/>
          <pc:sldMk cId="3771105122" sldId="290"/>
        </pc:sldMkLst>
        <pc:spChg chg="mod">
          <ac:chgData name="USEB - ARJ - Priscila Mendes" userId="4a6e1e4e-1fa8-4265-8fa1-747c3df532af" providerId="ADAL" clId="{6DE64CED-54E2-4603-BF2F-E9B871F31990}" dt="2023-02-27T16:43:14.410" v="873" actId="20577"/>
          <ac:spMkLst>
            <pc:docMk/>
            <pc:sldMk cId="3771105122" sldId="290"/>
            <ac:spMk id="2" creationId="{2EFEE03D-ED62-94A4-1600-43CC9BDB61DB}"/>
          </ac:spMkLst>
        </pc:spChg>
        <pc:picChg chg="add mod modCrop">
          <ac:chgData name="USEB - ARJ - Priscila Mendes" userId="4a6e1e4e-1fa8-4265-8fa1-747c3df532af" providerId="ADAL" clId="{6DE64CED-54E2-4603-BF2F-E9B871F31990}" dt="2023-02-27T16:44:05.378" v="884" actId="1076"/>
          <ac:picMkLst>
            <pc:docMk/>
            <pc:sldMk cId="3771105122" sldId="290"/>
            <ac:picMk id="5" creationId="{17E594E6-B2FF-6864-DE1A-D7E155270145}"/>
          </ac:picMkLst>
        </pc:picChg>
        <pc:picChg chg="del">
          <ac:chgData name="USEB - ARJ - Priscila Mendes" userId="4a6e1e4e-1fa8-4265-8fa1-747c3df532af" providerId="ADAL" clId="{6DE64CED-54E2-4603-BF2F-E9B871F31990}" dt="2023-02-27T16:43:16.611" v="874" actId="478"/>
          <ac:picMkLst>
            <pc:docMk/>
            <pc:sldMk cId="3771105122" sldId="290"/>
            <ac:picMk id="6" creationId="{3298B235-0183-96AC-353F-3F32DC080EC9}"/>
          </ac:picMkLst>
        </pc:picChg>
      </pc:sldChg>
      <pc:sldChg chg="addSp delSp modSp mod">
        <pc:chgData name="USEB - ARJ - Priscila Mendes" userId="4a6e1e4e-1fa8-4265-8fa1-747c3df532af" providerId="ADAL" clId="{6DE64CED-54E2-4603-BF2F-E9B871F31990}" dt="2023-02-27T16:45:22.723" v="909" actId="1076"/>
        <pc:sldMkLst>
          <pc:docMk/>
          <pc:sldMk cId="3038918364" sldId="291"/>
        </pc:sldMkLst>
        <pc:spChg chg="mod">
          <ac:chgData name="USEB - ARJ - Priscila Mendes" userId="4a6e1e4e-1fa8-4265-8fa1-747c3df532af" providerId="ADAL" clId="{6DE64CED-54E2-4603-BF2F-E9B871F31990}" dt="2023-02-27T16:44:18.003" v="895" actId="20577"/>
          <ac:spMkLst>
            <pc:docMk/>
            <pc:sldMk cId="3038918364" sldId="291"/>
            <ac:spMk id="2" creationId="{2EFEE03D-ED62-94A4-1600-43CC9BDB61DB}"/>
          </ac:spMkLst>
        </pc:spChg>
        <pc:picChg chg="add mod modCrop">
          <ac:chgData name="USEB - ARJ - Priscila Mendes" userId="4a6e1e4e-1fa8-4265-8fa1-747c3df532af" providerId="ADAL" clId="{6DE64CED-54E2-4603-BF2F-E9B871F31990}" dt="2023-02-27T16:45:22.723" v="909" actId="1076"/>
          <ac:picMkLst>
            <pc:docMk/>
            <pc:sldMk cId="3038918364" sldId="291"/>
            <ac:picMk id="5" creationId="{EB3CEE69-2C5D-A7F4-8496-252BEBAB1D61}"/>
          </ac:picMkLst>
        </pc:picChg>
        <pc:picChg chg="del">
          <ac:chgData name="USEB - ARJ - Priscila Mendes" userId="4a6e1e4e-1fa8-4265-8fa1-747c3df532af" providerId="ADAL" clId="{6DE64CED-54E2-4603-BF2F-E9B871F31990}" dt="2023-02-27T16:44:20.273" v="896" actId="478"/>
          <ac:picMkLst>
            <pc:docMk/>
            <pc:sldMk cId="3038918364" sldId="291"/>
            <ac:picMk id="6" creationId="{0FDAFEFF-8215-36D8-C9F5-1C1C953F647F}"/>
          </ac:picMkLst>
        </pc:picChg>
      </pc:sldChg>
      <pc:sldChg chg="del">
        <pc:chgData name="USEB - ARJ - Priscila Mendes" userId="4a6e1e4e-1fa8-4265-8fa1-747c3df532af" providerId="ADAL" clId="{6DE64CED-54E2-4603-BF2F-E9B871F31990}" dt="2023-02-27T16:47:35.276" v="910" actId="47"/>
        <pc:sldMkLst>
          <pc:docMk/>
          <pc:sldMk cId="1693358372" sldId="292"/>
        </pc:sldMkLst>
      </pc:sldChg>
      <pc:sldChg chg="addSp delSp modSp mod">
        <pc:chgData name="USEB - ARJ - Priscila Mendes" userId="4a6e1e4e-1fa8-4265-8fa1-747c3df532af" providerId="ADAL" clId="{6DE64CED-54E2-4603-BF2F-E9B871F31990}" dt="2023-02-27T20:18:07.453" v="1154" actId="1076"/>
        <pc:sldMkLst>
          <pc:docMk/>
          <pc:sldMk cId="1580531781" sldId="293"/>
        </pc:sldMkLst>
        <pc:spChg chg="mod">
          <ac:chgData name="USEB - ARJ - Priscila Mendes" userId="4a6e1e4e-1fa8-4265-8fa1-747c3df532af" providerId="ADAL" clId="{6DE64CED-54E2-4603-BF2F-E9B871F31990}" dt="2023-02-27T20:17:35.808" v="1146" actId="20577"/>
          <ac:spMkLst>
            <pc:docMk/>
            <pc:sldMk cId="1580531781" sldId="293"/>
            <ac:spMk id="3" creationId="{31A55037-6636-2904-6C88-3FF482D21FF8}"/>
          </ac:spMkLst>
        </pc:spChg>
        <pc:picChg chg="add mod">
          <ac:chgData name="USEB - ARJ - Priscila Mendes" userId="4a6e1e4e-1fa8-4265-8fa1-747c3df532af" providerId="ADAL" clId="{6DE64CED-54E2-4603-BF2F-E9B871F31990}" dt="2023-02-27T20:17:54.811" v="1150" actId="1076"/>
          <ac:picMkLst>
            <pc:docMk/>
            <pc:sldMk cId="1580531781" sldId="293"/>
            <ac:picMk id="5" creationId="{DDFF8079-5911-5156-B1FD-06F3F3FBF222}"/>
          </ac:picMkLst>
        </pc:picChg>
        <pc:picChg chg="del">
          <ac:chgData name="USEB - ARJ - Priscila Mendes" userId="4a6e1e4e-1fa8-4265-8fa1-747c3df532af" providerId="ADAL" clId="{6DE64CED-54E2-4603-BF2F-E9B871F31990}" dt="2023-02-27T20:12:41.217" v="1110" actId="478"/>
          <ac:picMkLst>
            <pc:docMk/>
            <pc:sldMk cId="1580531781" sldId="293"/>
            <ac:picMk id="6" creationId="{6158F81B-B686-890A-7AF5-5371E4F1059A}"/>
          </ac:picMkLst>
        </pc:picChg>
        <pc:picChg chg="add mod">
          <ac:chgData name="USEB - ARJ - Priscila Mendes" userId="4a6e1e4e-1fa8-4265-8fa1-747c3df532af" providerId="ADAL" clId="{6DE64CED-54E2-4603-BF2F-E9B871F31990}" dt="2023-02-27T20:18:07.453" v="1154" actId="1076"/>
          <ac:picMkLst>
            <pc:docMk/>
            <pc:sldMk cId="1580531781" sldId="293"/>
            <ac:picMk id="8" creationId="{2E4D4570-B854-23DA-C70A-7FC9191E602B}"/>
          </ac:picMkLst>
        </pc:picChg>
      </pc:sldChg>
      <pc:sldChg chg="addSp delSp modSp mod">
        <pc:chgData name="USEB - ARJ - Priscila Mendes" userId="4a6e1e4e-1fa8-4265-8fa1-747c3df532af" providerId="ADAL" clId="{6DE64CED-54E2-4603-BF2F-E9B871F31990}" dt="2023-02-28T19:49:32.637" v="1758" actId="27636"/>
        <pc:sldMkLst>
          <pc:docMk/>
          <pc:sldMk cId="1845125592" sldId="294"/>
        </pc:sldMkLst>
        <pc:spChg chg="mod">
          <ac:chgData name="USEB - ARJ - Priscila Mendes" userId="4a6e1e4e-1fa8-4265-8fa1-747c3df532af" providerId="ADAL" clId="{6DE64CED-54E2-4603-BF2F-E9B871F31990}" dt="2023-02-28T19:49:32.637" v="1758" actId="27636"/>
          <ac:spMkLst>
            <pc:docMk/>
            <pc:sldMk cId="1845125592" sldId="294"/>
            <ac:spMk id="3" creationId="{31A55037-6636-2904-6C88-3FF482D21FF8}"/>
          </ac:spMkLst>
        </pc:spChg>
        <pc:picChg chg="add mod">
          <ac:chgData name="USEB - ARJ - Priscila Mendes" userId="4a6e1e4e-1fa8-4265-8fa1-747c3df532af" providerId="ADAL" clId="{6DE64CED-54E2-4603-BF2F-E9B871F31990}" dt="2023-02-28T19:47:51.208" v="1643" actId="1076"/>
          <ac:picMkLst>
            <pc:docMk/>
            <pc:sldMk cId="1845125592" sldId="294"/>
            <ac:picMk id="5" creationId="{69BA7111-4A61-C443-F07A-1BA4A832EEFF}"/>
          </ac:picMkLst>
        </pc:picChg>
        <pc:picChg chg="add mod">
          <ac:chgData name="USEB - ARJ - Priscila Mendes" userId="4a6e1e4e-1fa8-4265-8fa1-747c3df532af" providerId="ADAL" clId="{6DE64CED-54E2-4603-BF2F-E9B871F31990}" dt="2023-02-28T19:48:10.630" v="1648" actId="1076"/>
          <ac:picMkLst>
            <pc:docMk/>
            <pc:sldMk cId="1845125592" sldId="294"/>
            <ac:picMk id="7" creationId="{70675D7D-E9F8-E9B3-BBCC-11DD3C23D23E}"/>
          </ac:picMkLst>
        </pc:picChg>
        <pc:picChg chg="del">
          <ac:chgData name="USEB - ARJ - Priscila Mendes" userId="4a6e1e4e-1fa8-4265-8fa1-747c3df532af" providerId="ADAL" clId="{6DE64CED-54E2-4603-BF2F-E9B871F31990}" dt="2023-02-28T19:37:18.790" v="1629" actId="478"/>
          <ac:picMkLst>
            <pc:docMk/>
            <pc:sldMk cId="1845125592" sldId="294"/>
            <ac:picMk id="8" creationId="{EAB5F7BD-F9D7-FCDA-F1E4-0FA3BA06B249}"/>
          </ac:picMkLst>
        </pc:picChg>
      </pc:sldChg>
      <pc:sldChg chg="addSp delSp modSp mod">
        <pc:chgData name="USEB - ARJ - Priscila Mendes" userId="4a6e1e4e-1fa8-4265-8fa1-747c3df532af" providerId="ADAL" clId="{6DE64CED-54E2-4603-BF2F-E9B871F31990}" dt="2023-02-28T19:19:33.072" v="1431" actId="1076"/>
        <pc:sldMkLst>
          <pc:docMk/>
          <pc:sldMk cId="1461564138" sldId="295"/>
        </pc:sldMkLst>
        <pc:spChg chg="mod">
          <ac:chgData name="USEB - ARJ - Priscila Mendes" userId="4a6e1e4e-1fa8-4265-8fa1-747c3df532af" providerId="ADAL" clId="{6DE64CED-54E2-4603-BF2F-E9B871F31990}" dt="2023-02-28T19:03:17.323" v="1403" actId="27636"/>
          <ac:spMkLst>
            <pc:docMk/>
            <pc:sldMk cId="1461564138" sldId="295"/>
            <ac:spMk id="3" creationId="{31A55037-6636-2904-6C88-3FF482D21FF8}"/>
          </ac:spMkLst>
        </pc:spChg>
        <pc:picChg chg="add mod">
          <ac:chgData name="USEB - ARJ - Priscila Mendes" userId="4a6e1e4e-1fa8-4265-8fa1-747c3df532af" providerId="ADAL" clId="{6DE64CED-54E2-4603-BF2F-E9B871F31990}" dt="2023-02-28T19:19:30.961" v="1430" actId="1076"/>
          <ac:picMkLst>
            <pc:docMk/>
            <pc:sldMk cId="1461564138" sldId="295"/>
            <ac:picMk id="5" creationId="{C5E1D4ED-AFA4-88CC-7AC4-6641DCF25A7F}"/>
          </ac:picMkLst>
        </pc:picChg>
        <pc:picChg chg="del">
          <ac:chgData name="USEB - ARJ - Priscila Mendes" userId="4a6e1e4e-1fa8-4265-8fa1-747c3df532af" providerId="ADAL" clId="{6DE64CED-54E2-4603-BF2F-E9B871F31990}" dt="2023-02-27T20:41:30.628" v="1391" actId="478"/>
          <ac:picMkLst>
            <pc:docMk/>
            <pc:sldMk cId="1461564138" sldId="295"/>
            <ac:picMk id="6" creationId="{3DB6B445-07AC-B82C-89AB-B2CCA226B130}"/>
          </ac:picMkLst>
        </pc:picChg>
        <pc:picChg chg="add mod">
          <ac:chgData name="USEB - ARJ - Priscila Mendes" userId="4a6e1e4e-1fa8-4265-8fa1-747c3df532af" providerId="ADAL" clId="{6DE64CED-54E2-4603-BF2F-E9B871F31990}" dt="2023-02-28T19:09:58.048" v="1414" actId="14100"/>
          <ac:picMkLst>
            <pc:docMk/>
            <pc:sldMk cId="1461564138" sldId="295"/>
            <ac:picMk id="8" creationId="{F63C545A-605D-29ED-5B26-C50FD7048E17}"/>
          </ac:picMkLst>
        </pc:picChg>
        <pc:picChg chg="add del mod">
          <ac:chgData name="USEB - ARJ - Priscila Mendes" userId="4a6e1e4e-1fa8-4265-8fa1-747c3df532af" providerId="ADAL" clId="{6DE64CED-54E2-4603-BF2F-E9B871F31990}" dt="2023-02-28T19:19:10.449" v="1424" actId="478"/>
          <ac:picMkLst>
            <pc:docMk/>
            <pc:sldMk cId="1461564138" sldId="295"/>
            <ac:picMk id="10" creationId="{6DFEE785-4728-DE2C-A101-77818935195C}"/>
          </ac:picMkLst>
        </pc:picChg>
        <pc:picChg chg="add mod">
          <ac:chgData name="USEB - ARJ - Priscila Mendes" userId="4a6e1e4e-1fa8-4265-8fa1-747c3df532af" providerId="ADAL" clId="{6DE64CED-54E2-4603-BF2F-E9B871F31990}" dt="2023-02-28T19:19:33.072" v="1431" actId="1076"/>
          <ac:picMkLst>
            <pc:docMk/>
            <pc:sldMk cId="1461564138" sldId="295"/>
            <ac:picMk id="12" creationId="{ECC61162-D4D7-77C0-8A56-20E9ABD00680}"/>
          </ac:picMkLst>
        </pc:picChg>
      </pc:sldChg>
      <pc:sldChg chg="del">
        <pc:chgData name="USEB - ARJ - Priscila Mendes" userId="4a6e1e4e-1fa8-4265-8fa1-747c3df532af" providerId="ADAL" clId="{6DE64CED-54E2-4603-BF2F-E9B871F31990}" dt="2023-02-27T16:47:39.885" v="911" actId="47"/>
        <pc:sldMkLst>
          <pc:docMk/>
          <pc:sldMk cId="133553540" sldId="296"/>
        </pc:sldMkLst>
      </pc:sldChg>
      <pc:sldChg chg="addSp delSp modSp mod">
        <pc:chgData name="USEB - ARJ - Priscila Mendes" userId="4a6e1e4e-1fa8-4265-8fa1-747c3df532af" providerId="ADAL" clId="{6DE64CED-54E2-4603-BF2F-E9B871F31990}" dt="2023-02-27T20:32:40.109" v="1285" actId="1076"/>
        <pc:sldMkLst>
          <pc:docMk/>
          <pc:sldMk cId="3784529491" sldId="298"/>
        </pc:sldMkLst>
        <pc:spChg chg="mod">
          <ac:chgData name="USEB - ARJ - Priscila Mendes" userId="4a6e1e4e-1fa8-4265-8fa1-747c3df532af" providerId="ADAL" clId="{6DE64CED-54E2-4603-BF2F-E9B871F31990}" dt="2023-02-27T20:22:02.137" v="1190" actId="255"/>
          <ac:spMkLst>
            <pc:docMk/>
            <pc:sldMk cId="3784529491" sldId="298"/>
            <ac:spMk id="3" creationId="{31A55037-6636-2904-6C88-3FF482D21FF8}"/>
          </ac:spMkLst>
        </pc:spChg>
        <pc:picChg chg="add mod">
          <ac:chgData name="USEB - ARJ - Priscila Mendes" userId="4a6e1e4e-1fa8-4265-8fa1-747c3df532af" providerId="ADAL" clId="{6DE64CED-54E2-4603-BF2F-E9B871F31990}" dt="2023-02-27T20:32:00.928" v="1273" actId="1076"/>
          <ac:picMkLst>
            <pc:docMk/>
            <pc:sldMk cId="3784529491" sldId="298"/>
            <ac:picMk id="5" creationId="{0A2085CF-29B3-B603-C9FE-2912143F44E7}"/>
          </ac:picMkLst>
        </pc:picChg>
        <pc:picChg chg="del">
          <ac:chgData name="USEB - ARJ - Priscila Mendes" userId="4a6e1e4e-1fa8-4265-8fa1-747c3df532af" providerId="ADAL" clId="{6DE64CED-54E2-4603-BF2F-E9B871F31990}" dt="2023-02-27T20:20:22.494" v="1164" actId="478"/>
          <ac:picMkLst>
            <pc:docMk/>
            <pc:sldMk cId="3784529491" sldId="298"/>
            <ac:picMk id="6" creationId="{C0951D79-7E5D-6508-DB47-01B8EC798570}"/>
          </ac:picMkLst>
        </pc:picChg>
        <pc:picChg chg="add mod">
          <ac:chgData name="USEB - ARJ - Priscila Mendes" userId="4a6e1e4e-1fa8-4265-8fa1-747c3df532af" providerId="ADAL" clId="{6DE64CED-54E2-4603-BF2F-E9B871F31990}" dt="2023-02-27T20:32:18.033" v="1278" actId="1076"/>
          <ac:picMkLst>
            <pc:docMk/>
            <pc:sldMk cId="3784529491" sldId="298"/>
            <ac:picMk id="8" creationId="{F8A1C5B7-5DBF-BF3B-017A-4E4DBA5850E8}"/>
          </ac:picMkLst>
        </pc:picChg>
        <pc:picChg chg="add mod">
          <ac:chgData name="USEB - ARJ - Priscila Mendes" userId="4a6e1e4e-1fa8-4265-8fa1-747c3df532af" providerId="ADAL" clId="{6DE64CED-54E2-4603-BF2F-E9B871F31990}" dt="2023-02-27T20:32:40.109" v="1285" actId="1076"/>
          <ac:picMkLst>
            <pc:docMk/>
            <pc:sldMk cId="3784529491" sldId="298"/>
            <ac:picMk id="10" creationId="{D6BEB98C-1D10-CBDC-D34F-BE477797F84A}"/>
          </ac:picMkLst>
        </pc:picChg>
      </pc:sldChg>
      <pc:sldChg chg="addSp delSp modSp mod">
        <pc:chgData name="USEB - ARJ - Priscila Mendes" userId="4a6e1e4e-1fa8-4265-8fa1-747c3df532af" providerId="ADAL" clId="{6DE64CED-54E2-4603-BF2F-E9B871F31990}" dt="2023-02-28T19:58:28.043" v="1855" actId="14100"/>
        <pc:sldMkLst>
          <pc:docMk/>
          <pc:sldMk cId="1993161659" sldId="299"/>
        </pc:sldMkLst>
        <pc:spChg chg="mod">
          <ac:chgData name="USEB - ARJ - Priscila Mendes" userId="4a6e1e4e-1fa8-4265-8fa1-747c3df532af" providerId="ADAL" clId="{6DE64CED-54E2-4603-BF2F-E9B871F31990}" dt="2023-02-28T19:55:37.786" v="1852" actId="20577"/>
          <ac:spMkLst>
            <pc:docMk/>
            <pc:sldMk cId="1993161659" sldId="299"/>
            <ac:spMk id="2" creationId="{D13CC456-FA44-F6DE-78E6-2B6C04F3A5F6}"/>
          </ac:spMkLst>
        </pc:spChg>
        <pc:picChg chg="add mod">
          <ac:chgData name="USEB - ARJ - Priscila Mendes" userId="4a6e1e4e-1fa8-4265-8fa1-747c3df532af" providerId="ADAL" clId="{6DE64CED-54E2-4603-BF2F-E9B871F31990}" dt="2023-02-28T19:58:20.547" v="1853" actId="14100"/>
          <ac:picMkLst>
            <pc:docMk/>
            <pc:sldMk cId="1993161659" sldId="299"/>
            <ac:picMk id="5" creationId="{F2723A71-86D6-6F12-57FC-7119F2FCED12}"/>
          </ac:picMkLst>
        </pc:picChg>
        <pc:picChg chg="del">
          <ac:chgData name="USEB - ARJ - Priscila Mendes" userId="4a6e1e4e-1fa8-4265-8fa1-747c3df532af" providerId="ADAL" clId="{6DE64CED-54E2-4603-BF2F-E9B871F31990}" dt="2023-02-28T19:37:12.615" v="1627" actId="478"/>
          <ac:picMkLst>
            <pc:docMk/>
            <pc:sldMk cId="1993161659" sldId="299"/>
            <ac:picMk id="6" creationId="{752DC7B0-0787-730B-7705-5C43B3AB6A72}"/>
          </ac:picMkLst>
        </pc:picChg>
        <pc:picChg chg="del">
          <ac:chgData name="USEB - ARJ - Priscila Mendes" userId="4a6e1e4e-1fa8-4265-8fa1-747c3df532af" providerId="ADAL" clId="{6DE64CED-54E2-4603-BF2F-E9B871F31990}" dt="2023-02-28T19:37:14.061" v="1628" actId="478"/>
          <ac:picMkLst>
            <pc:docMk/>
            <pc:sldMk cId="1993161659" sldId="299"/>
            <ac:picMk id="8" creationId="{5CAF8B9F-222A-20E1-E66D-C8A75783CAE2}"/>
          </ac:picMkLst>
        </pc:picChg>
        <pc:picChg chg="add mod">
          <ac:chgData name="USEB - ARJ - Priscila Mendes" userId="4a6e1e4e-1fa8-4265-8fa1-747c3df532af" providerId="ADAL" clId="{6DE64CED-54E2-4603-BF2F-E9B871F31990}" dt="2023-02-28T19:58:28.043" v="1855" actId="14100"/>
          <ac:picMkLst>
            <pc:docMk/>
            <pc:sldMk cId="1993161659" sldId="299"/>
            <ac:picMk id="9" creationId="{434237AD-DAE1-F1FF-50E0-EB255BB4F809}"/>
          </ac:picMkLst>
        </pc:picChg>
      </pc:sldChg>
      <pc:sldChg chg="addSp delSp modSp mod">
        <pc:chgData name="USEB - ARJ - Priscila Mendes" userId="4a6e1e4e-1fa8-4265-8fa1-747c3df532af" providerId="ADAL" clId="{6DE64CED-54E2-4603-BF2F-E9B871F31990}" dt="2023-02-27T20:41:24.868" v="1390" actId="14100"/>
        <pc:sldMkLst>
          <pc:docMk/>
          <pc:sldMk cId="203852596" sldId="302"/>
        </pc:sldMkLst>
        <pc:spChg chg="mod">
          <ac:chgData name="USEB - ARJ - Priscila Mendes" userId="4a6e1e4e-1fa8-4265-8fa1-747c3df532af" providerId="ADAL" clId="{6DE64CED-54E2-4603-BF2F-E9B871F31990}" dt="2023-02-27T20:35:37.721" v="1374" actId="20577"/>
          <ac:spMkLst>
            <pc:docMk/>
            <pc:sldMk cId="203852596" sldId="302"/>
            <ac:spMk id="2" creationId="{D13CC456-FA44-F6DE-78E6-2B6C04F3A5F6}"/>
          </ac:spMkLst>
        </pc:spChg>
        <pc:spChg chg="add mod">
          <ac:chgData name="USEB - ARJ - Priscila Mendes" userId="4a6e1e4e-1fa8-4265-8fa1-747c3df532af" providerId="ADAL" clId="{6DE64CED-54E2-4603-BF2F-E9B871F31990}" dt="2023-02-27T20:36:20.761" v="1382" actId="20577"/>
          <ac:spMkLst>
            <pc:docMk/>
            <pc:sldMk cId="203852596" sldId="302"/>
            <ac:spMk id="6" creationId="{1EF3C12C-F557-03FE-4CF8-BAB818085588}"/>
          </ac:spMkLst>
        </pc:spChg>
        <pc:picChg chg="del">
          <ac:chgData name="USEB - ARJ - Priscila Mendes" userId="4a6e1e4e-1fa8-4265-8fa1-747c3df532af" providerId="ADAL" clId="{6DE64CED-54E2-4603-BF2F-E9B871F31990}" dt="2023-02-27T20:35:07.459" v="1287" actId="478"/>
          <ac:picMkLst>
            <pc:docMk/>
            <pc:sldMk cId="203852596" sldId="302"/>
            <ac:picMk id="5" creationId="{55F305FA-2066-4286-EC6F-69DFE7F4C547}"/>
          </ac:picMkLst>
        </pc:picChg>
        <pc:picChg chg="add mod">
          <ac:chgData name="USEB - ARJ - Priscila Mendes" userId="4a6e1e4e-1fa8-4265-8fa1-747c3df532af" providerId="ADAL" clId="{6DE64CED-54E2-4603-BF2F-E9B871F31990}" dt="2023-02-27T20:41:02.830" v="1385" actId="1076"/>
          <ac:picMkLst>
            <pc:docMk/>
            <pc:sldMk cId="203852596" sldId="302"/>
            <ac:picMk id="8" creationId="{6FFA3C3B-F48F-D2D3-7CEF-CD6BE350A912}"/>
          </ac:picMkLst>
        </pc:picChg>
        <pc:picChg chg="del">
          <ac:chgData name="USEB - ARJ - Priscila Mendes" userId="4a6e1e4e-1fa8-4265-8fa1-747c3df532af" providerId="ADAL" clId="{6DE64CED-54E2-4603-BF2F-E9B871F31990}" dt="2023-02-27T20:35:05.926" v="1286" actId="478"/>
          <ac:picMkLst>
            <pc:docMk/>
            <pc:sldMk cId="203852596" sldId="302"/>
            <ac:picMk id="9" creationId="{39D1C937-4AEA-7929-1405-D0E7AE851877}"/>
          </ac:picMkLst>
        </pc:picChg>
        <pc:picChg chg="add mod">
          <ac:chgData name="USEB - ARJ - Priscila Mendes" userId="4a6e1e4e-1fa8-4265-8fa1-747c3df532af" providerId="ADAL" clId="{6DE64CED-54E2-4603-BF2F-E9B871F31990}" dt="2023-02-27T20:41:24.868" v="1390" actId="14100"/>
          <ac:picMkLst>
            <pc:docMk/>
            <pc:sldMk cId="203852596" sldId="302"/>
            <ac:picMk id="11" creationId="{C7CB72DF-47C5-496C-09E9-A563BA01CEB5}"/>
          </ac:picMkLst>
        </pc:picChg>
      </pc:sldChg>
      <pc:sldChg chg="addSp modSp add del mod">
        <pc:chgData name="USEB - ARJ - Priscila Mendes" userId="4a6e1e4e-1fa8-4265-8fa1-747c3df532af" providerId="ADAL" clId="{6DE64CED-54E2-4603-BF2F-E9B871F31990}" dt="2023-02-28T19:21:21.524" v="1481" actId="47"/>
        <pc:sldMkLst>
          <pc:docMk/>
          <pc:sldMk cId="2384625844" sldId="303"/>
        </pc:sldMkLst>
        <pc:spChg chg="mod">
          <ac:chgData name="USEB - ARJ - Priscila Mendes" userId="4a6e1e4e-1fa8-4265-8fa1-747c3df532af" providerId="ADAL" clId="{6DE64CED-54E2-4603-BF2F-E9B871F31990}" dt="2023-02-27T20:25:54.386" v="1243" actId="20577"/>
          <ac:spMkLst>
            <pc:docMk/>
            <pc:sldMk cId="2384625844" sldId="303"/>
            <ac:spMk id="2" creationId="{D13CC456-FA44-F6DE-78E6-2B6C04F3A5F6}"/>
          </ac:spMkLst>
        </pc:spChg>
        <pc:spChg chg="mod">
          <ac:chgData name="USEB - ARJ - Priscila Mendes" userId="4a6e1e4e-1fa8-4265-8fa1-747c3df532af" providerId="ADAL" clId="{6DE64CED-54E2-4603-BF2F-E9B871F31990}" dt="2023-02-27T20:25:57.629" v="1259" actId="20577"/>
          <ac:spMkLst>
            <pc:docMk/>
            <pc:sldMk cId="2384625844" sldId="303"/>
            <ac:spMk id="3" creationId="{31A55037-6636-2904-6C88-3FF482D21FF8}"/>
          </ac:spMkLst>
        </pc:spChg>
        <pc:picChg chg="add mod">
          <ac:chgData name="USEB - ARJ - Priscila Mendes" userId="4a6e1e4e-1fa8-4265-8fa1-747c3df532af" providerId="ADAL" clId="{6DE64CED-54E2-4603-BF2F-E9B871F31990}" dt="2023-02-27T20:26:03.853" v="1260" actId="1076"/>
          <ac:picMkLst>
            <pc:docMk/>
            <pc:sldMk cId="2384625844" sldId="303"/>
            <ac:picMk id="5" creationId="{AC311733-B8B3-8219-91FD-233CD9B50EB8}"/>
          </ac:picMkLst>
        </pc:picChg>
        <pc:picChg chg="add mod">
          <ac:chgData name="USEB - ARJ - Priscila Mendes" userId="4a6e1e4e-1fa8-4265-8fa1-747c3df532af" providerId="ADAL" clId="{6DE64CED-54E2-4603-BF2F-E9B871F31990}" dt="2023-02-27T20:27:37.505" v="1265" actId="1076"/>
          <ac:picMkLst>
            <pc:docMk/>
            <pc:sldMk cId="2384625844" sldId="303"/>
            <ac:picMk id="7" creationId="{5343B2B1-8B56-3018-678A-59AC3E9C5C23}"/>
          </ac:picMkLst>
        </pc:picChg>
        <pc:picChg chg="add mod">
          <ac:chgData name="USEB - ARJ - Priscila Mendes" userId="4a6e1e4e-1fa8-4265-8fa1-747c3df532af" providerId="ADAL" clId="{6DE64CED-54E2-4603-BF2F-E9B871F31990}" dt="2023-02-27T20:27:45.416" v="1268" actId="1076"/>
          <ac:picMkLst>
            <pc:docMk/>
            <pc:sldMk cId="2384625844" sldId="303"/>
            <ac:picMk id="9" creationId="{FCC8E081-DCC2-660A-27A5-EDF7C0204EC9}"/>
          </ac:picMkLst>
        </pc:picChg>
      </pc:sldChg>
      <pc:sldChg chg="addSp delSp modSp add mod ord">
        <pc:chgData name="USEB - ARJ - Priscila Mendes" userId="4a6e1e4e-1fa8-4265-8fa1-747c3df532af" providerId="ADAL" clId="{6DE64CED-54E2-4603-BF2F-E9B871F31990}" dt="2023-02-28T19:30:44.852" v="1625" actId="1076"/>
        <pc:sldMkLst>
          <pc:docMk/>
          <pc:sldMk cId="1708068365" sldId="304"/>
        </pc:sldMkLst>
        <pc:spChg chg="mod">
          <ac:chgData name="USEB - ARJ - Priscila Mendes" userId="4a6e1e4e-1fa8-4265-8fa1-747c3df532af" providerId="ADAL" clId="{6DE64CED-54E2-4603-BF2F-E9B871F31990}" dt="2023-02-28T19:20:49.850" v="1474" actId="404"/>
          <ac:spMkLst>
            <pc:docMk/>
            <pc:sldMk cId="1708068365" sldId="304"/>
            <ac:spMk id="2" creationId="{D13CC456-FA44-F6DE-78E6-2B6C04F3A5F6}"/>
          </ac:spMkLst>
        </pc:spChg>
        <pc:picChg chg="add del mod">
          <ac:chgData name="USEB - ARJ - Priscila Mendes" userId="4a6e1e4e-1fa8-4265-8fa1-747c3df532af" providerId="ADAL" clId="{6DE64CED-54E2-4603-BF2F-E9B871F31990}" dt="2023-02-28T19:30:39.640" v="1624" actId="478"/>
          <ac:picMkLst>
            <pc:docMk/>
            <pc:sldMk cId="1708068365" sldId="304"/>
            <ac:picMk id="4" creationId="{8AD217C3-C6A8-AA5F-2565-BD7C92DA0927}"/>
          </ac:picMkLst>
        </pc:picChg>
        <pc:picChg chg="mod">
          <ac:chgData name="USEB - ARJ - Priscila Mendes" userId="4a6e1e4e-1fa8-4265-8fa1-747c3df532af" providerId="ADAL" clId="{6DE64CED-54E2-4603-BF2F-E9B871F31990}" dt="2023-02-28T19:30:14.696" v="1621" actId="1076"/>
          <ac:picMkLst>
            <pc:docMk/>
            <pc:sldMk cId="1708068365" sldId="304"/>
            <ac:picMk id="5" creationId="{AC311733-B8B3-8219-91FD-233CD9B50EB8}"/>
          </ac:picMkLst>
        </pc:picChg>
        <pc:picChg chg="mod">
          <ac:chgData name="USEB - ARJ - Priscila Mendes" userId="4a6e1e4e-1fa8-4265-8fa1-747c3df532af" providerId="ADAL" clId="{6DE64CED-54E2-4603-BF2F-E9B871F31990}" dt="2023-02-28T19:20:52.811" v="1475" actId="1076"/>
          <ac:picMkLst>
            <pc:docMk/>
            <pc:sldMk cId="1708068365" sldId="304"/>
            <ac:picMk id="7" creationId="{5343B2B1-8B56-3018-678A-59AC3E9C5C23}"/>
          </ac:picMkLst>
        </pc:picChg>
        <pc:picChg chg="mod">
          <ac:chgData name="USEB - ARJ - Priscila Mendes" userId="4a6e1e4e-1fa8-4265-8fa1-747c3df532af" providerId="ADAL" clId="{6DE64CED-54E2-4603-BF2F-E9B871F31990}" dt="2023-02-28T19:30:44.852" v="1625" actId="1076"/>
          <ac:picMkLst>
            <pc:docMk/>
            <pc:sldMk cId="1708068365" sldId="304"/>
            <ac:picMk id="9" creationId="{FCC8E081-DCC2-660A-27A5-EDF7C0204EC9}"/>
          </ac:picMkLst>
        </pc:picChg>
      </pc:sldChg>
      <pc:sldChg chg="addSp delSp modSp add mod">
        <pc:chgData name="USEB - ARJ - Priscila Mendes" userId="4a6e1e4e-1fa8-4265-8fa1-747c3df532af" providerId="ADAL" clId="{6DE64CED-54E2-4603-BF2F-E9B871F31990}" dt="2023-02-28T19:31:01.331" v="1626" actId="1076"/>
        <pc:sldMkLst>
          <pc:docMk/>
          <pc:sldMk cId="3671558412" sldId="305"/>
        </pc:sldMkLst>
        <pc:spChg chg="mod">
          <ac:chgData name="USEB - ARJ - Priscila Mendes" userId="4a6e1e4e-1fa8-4265-8fa1-747c3df532af" providerId="ADAL" clId="{6DE64CED-54E2-4603-BF2F-E9B871F31990}" dt="2023-02-28T19:31:01.331" v="1626" actId="1076"/>
          <ac:spMkLst>
            <pc:docMk/>
            <pc:sldMk cId="3671558412" sldId="305"/>
            <ac:spMk id="2" creationId="{D13CC456-FA44-F6DE-78E6-2B6C04F3A5F6}"/>
          </ac:spMkLst>
        </pc:spChg>
        <pc:picChg chg="del">
          <ac:chgData name="USEB - ARJ - Priscila Mendes" userId="4a6e1e4e-1fa8-4265-8fa1-747c3df532af" providerId="ADAL" clId="{6DE64CED-54E2-4603-BF2F-E9B871F31990}" dt="2023-02-28T19:21:40.925" v="1515" actId="478"/>
          <ac:picMkLst>
            <pc:docMk/>
            <pc:sldMk cId="3671558412" sldId="305"/>
            <ac:picMk id="5" creationId="{AC311733-B8B3-8219-91FD-233CD9B50EB8}"/>
          </ac:picMkLst>
        </pc:picChg>
        <pc:picChg chg="add mod">
          <ac:chgData name="USEB - ARJ - Priscila Mendes" userId="4a6e1e4e-1fa8-4265-8fa1-747c3df532af" providerId="ADAL" clId="{6DE64CED-54E2-4603-BF2F-E9B871F31990}" dt="2023-02-28T19:29:09.187" v="1590" actId="1036"/>
          <ac:picMkLst>
            <pc:docMk/>
            <pc:sldMk cId="3671558412" sldId="305"/>
            <ac:picMk id="6" creationId="{1A4003F2-7FED-42B9-2520-E3447071A2E0}"/>
          </ac:picMkLst>
        </pc:picChg>
        <pc:picChg chg="del">
          <ac:chgData name="USEB - ARJ - Priscila Mendes" userId="4a6e1e4e-1fa8-4265-8fa1-747c3df532af" providerId="ADAL" clId="{6DE64CED-54E2-4603-BF2F-E9B871F31990}" dt="2023-02-28T19:21:41.924" v="1516" actId="478"/>
          <ac:picMkLst>
            <pc:docMk/>
            <pc:sldMk cId="3671558412" sldId="305"/>
            <ac:picMk id="7" creationId="{5343B2B1-8B56-3018-678A-59AC3E9C5C23}"/>
          </ac:picMkLst>
        </pc:picChg>
        <pc:picChg chg="del">
          <ac:chgData name="USEB - ARJ - Priscila Mendes" userId="4a6e1e4e-1fa8-4265-8fa1-747c3df532af" providerId="ADAL" clId="{6DE64CED-54E2-4603-BF2F-E9B871F31990}" dt="2023-02-28T19:21:43.177" v="1517" actId="478"/>
          <ac:picMkLst>
            <pc:docMk/>
            <pc:sldMk cId="3671558412" sldId="305"/>
            <ac:picMk id="9" creationId="{FCC8E081-DCC2-660A-27A5-EDF7C0204EC9}"/>
          </ac:picMkLst>
        </pc:picChg>
        <pc:picChg chg="add mod">
          <ac:chgData name="USEB - ARJ - Priscila Mendes" userId="4a6e1e4e-1fa8-4265-8fa1-747c3df532af" providerId="ADAL" clId="{6DE64CED-54E2-4603-BF2F-E9B871F31990}" dt="2023-02-28T19:28:14.984" v="1531" actId="1076"/>
          <ac:picMkLst>
            <pc:docMk/>
            <pc:sldMk cId="3671558412" sldId="305"/>
            <ac:picMk id="10" creationId="{B8923BD2-87DB-A86F-8D77-89146C8DC6E9}"/>
          </ac:picMkLst>
        </pc:picChg>
        <pc:picChg chg="add mod">
          <ac:chgData name="USEB - ARJ - Priscila Mendes" userId="4a6e1e4e-1fa8-4265-8fa1-747c3df532af" providerId="ADAL" clId="{6DE64CED-54E2-4603-BF2F-E9B871F31990}" dt="2023-02-28T19:29:12.284" v="1603" actId="1036"/>
          <ac:picMkLst>
            <pc:docMk/>
            <pc:sldMk cId="3671558412" sldId="305"/>
            <ac:picMk id="12" creationId="{3443823D-2E8C-E8BA-DC2D-77BD5E325308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7" name="Shape 11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1425e749554_0_1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" name="Google Shape;93;g1425e749554_0_1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1429349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1425e749554_0_1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" name="Google Shape;76;g1425e749554_0_1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8379568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1425e749554_0_1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" name="Google Shape;76;g1425e749554_0_1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3508562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1425e749554_0_1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" name="Google Shape;76;g1425e749554_0_1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0870570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">
          <a:extLst>
            <a:ext uri="{FF2B5EF4-FFF2-40B4-BE49-F238E27FC236}">
              <a16:creationId xmlns:a16="http://schemas.microsoft.com/office/drawing/2014/main" id="{CCBF0C88-12AF-5728-E0AD-038578F062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1425e749554_0_158:notes">
            <a:extLst>
              <a:ext uri="{FF2B5EF4-FFF2-40B4-BE49-F238E27FC236}">
                <a16:creationId xmlns:a16="http://schemas.microsoft.com/office/drawing/2014/main" id="{3ACA6E41-5435-8B59-7653-BB622F55E1E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" name="Google Shape;76;g1425e749554_0_158:notes">
            <a:extLst>
              <a:ext uri="{FF2B5EF4-FFF2-40B4-BE49-F238E27FC236}">
                <a16:creationId xmlns:a16="http://schemas.microsoft.com/office/drawing/2014/main" id="{4390492D-16FA-FFCC-B1A7-B77E7094C17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4373780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">
          <a:extLst>
            <a:ext uri="{FF2B5EF4-FFF2-40B4-BE49-F238E27FC236}">
              <a16:creationId xmlns:a16="http://schemas.microsoft.com/office/drawing/2014/main" id="{08D1363A-1DF0-C15B-D3FC-F37312E64E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1425e749554_0_158:notes">
            <a:extLst>
              <a:ext uri="{FF2B5EF4-FFF2-40B4-BE49-F238E27FC236}">
                <a16:creationId xmlns:a16="http://schemas.microsoft.com/office/drawing/2014/main" id="{FC9CB3D8-DD97-9E84-38E9-EDE890B2A61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" name="Google Shape;76;g1425e749554_0_158:notes">
            <a:extLst>
              <a:ext uri="{FF2B5EF4-FFF2-40B4-BE49-F238E27FC236}">
                <a16:creationId xmlns:a16="http://schemas.microsoft.com/office/drawing/2014/main" id="{D044256C-4175-8783-E9FD-C104284BA1B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2322800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1425e749554_0_1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Google Shape;101;g1425e749554_0_1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1425e749554_0_1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" name="Google Shape;76;g1425e749554_0_1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182451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1425e749554_0_1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" name="Google Shape;76;g1425e749554_0_1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427513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1425e749554_0_1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" name="Google Shape;76;g1425e749554_0_1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990494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1425e749554_0_1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" name="Google Shape;76;g1425e749554_0_1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570212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1425e749554_0_1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" name="Google Shape;76;g1425e749554_0_1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694654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1425e749554_0_1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" name="Google Shape;76;g1425e749554_0_1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983217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1425e749554_0_1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" name="Google Shape;76;g1425e749554_0_1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024718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1425e749554_0_1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" name="Google Shape;76;g1425e749554_0_1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727477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Vista de praia e mar de uma duna de areia com grama"/>
          <p:cNvSpPr>
            <a:spLocks noGrp="1"/>
          </p:cNvSpPr>
          <p:nvPr>
            <p:ph type="pic" idx="21"/>
          </p:nvPr>
        </p:nvSpPr>
        <p:spPr>
          <a:xfrm>
            <a:off x="3125968" y="-393700"/>
            <a:ext cx="18135601" cy="120904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Texto do Título"/>
          <p:cNvSpPr txBox="1">
            <a:spLocks noGrp="1"/>
          </p:cNvSpPr>
          <p:nvPr>
            <p:ph type="title"/>
          </p:nvPr>
        </p:nvSpPr>
        <p:spPr>
          <a:xfrm>
            <a:off x="635000" y="9512300"/>
            <a:ext cx="23114000" cy="2006600"/>
          </a:xfrm>
          <a:prstGeom prst="rect">
            <a:avLst/>
          </a:prstGeom>
        </p:spPr>
        <p:txBody>
          <a:bodyPr anchor="b"/>
          <a:lstStyle/>
          <a:p>
            <a:r>
              <a:t>Texto do Título</a:t>
            </a:r>
          </a:p>
        </p:txBody>
      </p:sp>
      <p:sp>
        <p:nvSpPr>
          <p:cNvPr id="22" name="Nível de Corpo Um…"/>
          <p:cNvSpPr txBox="1">
            <a:spLocks noGrp="1"/>
          </p:cNvSpPr>
          <p:nvPr>
            <p:ph type="body" sz="quarter" idx="1"/>
          </p:nvPr>
        </p:nvSpPr>
        <p:spPr>
          <a:xfrm>
            <a:off x="635000" y="11442700"/>
            <a:ext cx="23114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400"/>
            </a:lvl1pPr>
            <a:lvl2pPr marL="0" indent="0" algn="ctr">
              <a:spcBef>
                <a:spcPts val="0"/>
              </a:spcBef>
              <a:buSzTx/>
              <a:buNone/>
              <a:defRPr sz="5400"/>
            </a:lvl2pPr>
            <a:lvl3pPr marL="0" indent="0" algn="ctr">
              <a:spcBef>
                <a:spcPts val="0"/>
              </a:spcBef>
              <a:buSzTx/>
              <a:buNone/>
              <a:defRPr sz="5400"/>
            </a:lvl3pPr>
            <a:lvl4pPr marL="0" indent="0" algn="ctr">
              <a:spcBef>
                <a:spcPts val="0"/>
              </a:spcBef>
              <a:buSzTx/>
              <a:buNone/>
              <a:defRPr sz="5400"/>
            </a:lvl4pPr>
            <a:lvl5pPr marL="0" indent="0" algn="ctr">
              <a:spcBef>
                <a:spcPts val="0"/>
              </a:spcBef>
              <a:buSzTx/>
              <a:buNone/>
              <a:defRPr sz="5400"/>
            </a:lvl5pPr>
          </a:lstStyle>
          <a:p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23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Vista de praia e mar de uma duna de areia com grama"/>
          <p:cNvSpPr>
            <a:spLocks noGrp="1"/>
          </p:cNvSpPr>
          <p:nvPr>
            <p:ph type="pic" idx="21"/>
          </p:nvPr>
        </p:nvSpPr>
        <p:spPr>
          <a:xfrm>
            <a:off x="-50800" y="-1270000"/>
            <a:ext cx="24485600" cy="16323734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- Centr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o do Título"/>
          <p:cNvSpPr txBox="1">
            <a:spLocks noGrp="1"/>
          </p:cNvSpPr>
          <p:nvPr>
            <p:ph type="title"/>
          </p:nvPr>
        </p:nvSpPr>
        <p:spPr>
          <a:xfrm>
            <a:off x="1778000" y="4533900"/>
            <a:ext cx="20828000" cy="4648200"/>
          </a:xfrm>
          <a:prstGeom prst="rect">
            <a:avLst/>
          </a:prstGeom>
        </p:spPr>
        <p:txBody>
          <a:bodyPr/>
          <a:lstStyle/>
          <a:p>
            <a:r>
              <a:t>Texto do Título</a:t>
            </a:r>
          </a:p>
        </p:txBody>
      </p:sp>
      <p:sp>
        <p:nvSpPr>
          <p:cNvPr id="31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arça sobrevoando uma praia com uma cerca baixa à frente"/>
          <p:cNvSpPr>
            <a:spLocks noGrp="1"/>
          </p:cNvSpPr>
          <p:nvPr>
            <p:ph type="pic" sz="half" idx="21"/>
          </p:nvPr>
        </p:nvSpPr>
        <p:spPr>
          <a:xfrm>
            <a:off x="12827000" y="952500"/>
            <a:ext cx="11468100" cy="11468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Texto do Título"/>
          <p:cNvSpPr txBox="1">
            <a:spLocks noGrp="1"/>
          </p:cNvSpPr>
          <p:nvPr>
            <p:ph type="title"/>
          </p:nvPr>
        </p:nvSpPr>
        <p:spPr>
          <a:xfrm>
            <a:off x="1651000" y="952500"/>
            <a:ext cx="10223500" cy="5549900"/>
          </a:xfrm>
          <a:prstGeom prst="rect">
            <a:avLst/>
          </a:prstGeom>
        </p:spPr>
        <p:txBody>
          <a:bodyPr anchor="b"/>
          <a:lstStyle>
            <a:lvl1pPr>
              <a:defRPr sz="8400"/>
            </a:lvl1pPr>
          </a:lstStyle>
          <a:p>
            <a:r>
              <a:t>Texto do Título</a:t>
            </a:r>
          </a:p>
        </p:txBody>
      </p:sp>
      <p:sp>
        <p:nvSpPr>
          <p:cNvPr id="40" name="Nível de Corpo Um…"/>
          <p:cNvSpPr txBox="1">
            <a:spLocks noGrp="1"/>
          </p:cNvSpPr>
          <p:nvPr>
            <p:ph type="body" sz="quarter" idx="1"/>
          </p:nvPr>
        </p:nvSpPr>
        <p:spPr>
          <a:xfrm>
            <a:off x="1651000" y="6527800"/>
            <a:ext cx="10223500" cy="57277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400"/>
            </a:lvl1pPr>
            <a:lvl2pPr marL="0" indent="0" algn="ctr">
              <a:spcBef>
                <a:spcPts val="0"/>
              </a:spcBef>
              <a:buSzTx/>
              <a:buNone/>
              <a:defRPr sz="5400"/>
            </a:lvl2pPr>
            <a:lvl3pPr marL="0" indent="0" algn="ctr">
              <a:spcBef>
                <a:spcPts val="0"/>
              </a:spcBef>
              <a:buSzTx/>
              <a:buNone/>
              <a:defRPr sz="5400"/>
            </a:lvl3pPr>
            <a:lvl4pPr marL="0" indent="0" algn="ctr">
              <a:spcBef>
                <a:spcPts val="0"/>
              </a:spcBef>
              <a:buSzTx/>
              <a:buNone/>
              <a:defRPr sz="5400"/>
            </a:lvl4pPr>
            <a:lvl5pPr marL="0" indent="0" algn="ctr">
              <a:spcBef>
                <a:spcPts val="0"/>
              </a:spcBef>
              <a:buSzTx/>
              <a:buNone/>
              <a:defRPr sz="5400"/>
            </a:lvl5pPr>
          </a:lstStyle>
          <a:p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41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- Superi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exto do Títul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Texto do Título</a:t>
            </a:r>
          </a:p>
        </p:txBody>
      </p:sp>
      <p:sp>
        <p:nvSpPr>
          <p:cNvPr id="49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e Marcado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exto do Títul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Texto do Título</a:t>
            </a:r>
          </a:p>
        </p:txBody>
      </p:sp>
      <p:sp>
        <p:nvSpPr>
          <p:cNvPr id="57" name="Nível de Corpo Um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4800"/>
            </a:lvl1pPr>
            <a:lvl2pPr>
              <a:defRPr sz="4800"/>
            </a:lvl2pPr>
            <a:lvl3pPr>
              <a:defRPr sz="4800"/>
            </a:lvl3pPr>
            <a:lvl4pPr>
              <a:defRPr sz="4800"/>
            </a:lvl4pPr>
            <a:lvl5pPr>
              <a:defRPr sz="4800"/>
            </a:lvl5pPr>
          </a:lstStyle>
          <a:p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58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, Marcadores e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Trilha de areia entre duas colinas rumo ao oceano"/>
          <p:cNvSpPr>
            <a:spLocks noGrp="1"/>
          </p:cNvSpPr>
          <p:nvPr>
            <p:ph type="pic" sz="half" idx="21"/>
          </p:nvPr>
        </p:nvSpPr>
        <p:spPr>
          <a:xfrm>
            <a:off x="10960100" y="3149600"/>
            <a:ext cx="13944600" cy="92964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Texto do Títul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Texto do Título</a:t>
            </a:r>
          </a:p>
        </p:txBody>
      </p:sp>
      <p:sp>
        <p:nvSpPr>
          <p:cNvPr id="67" name="Nível de Corpo Um…"/>
          <p:cNvSpPr txBox="1">
            <a:spLocks noGrp="1"/>
          </p:cNvSpPr>
          <p:nvPr>
            <p:ph type="body" sz="half" idx="1"/>
          </p:nvPr>
        </p:nvSpPr>
        <p:spPr>
          <a:xfrm>
            <a:off x="1689100" y="3149600"/>
            <a:ext cx="10223500" cy="9296400"/>
          </a:xfrm>
          <a:prstGeom prst="rect">
            <a:avLst/>
          </a:prstGeom>
        </p:spPr>
        <p:txBody>
          <a:bodyPr/>
          <a:lstStyle>
            <a:lvl1pPr marL="558800" indent="-558800">
              <a:spcBef>
                <a:spcPts val="4500"/>
              </a:spcBef>
              <a:defRPr sz="3800"/>
            </a:lvl1pPr>
            <a:lvl2pPr marL="1117600" indent="-558800">
              <a:spcBef>
                <a:spcPts val="4500"/>
              </a:spcBef>
              <a:defRPr sz="3800"/>
            </a:lvl2pPr>
            <a:lvl3pPr marL="1676400" indent="-558800">
              <a:spcBef>
                <a:spcPts val="4500"/>
              </a:spcBef>
              <a:defRPr sz="3800"/>
            </a:lvl3pPr>
            <a:lvl4pPr marL="2235200" indent="-558800">
              <a:spcBef>
                <a:spcPts val="4500"/>
              </a:spcBef>
              <a:defRPr sz="3800"/>
            </a:lvl4pPr>
            <a:lvl5pPr marL="2794000" indent="-558800">
              <a:spcBef>
                <a:spcPts val="4500"/>
              </a:spcBef>
              <a:defRPr sz="3800"/>
            </a:lvl5pPr>
          </a:lstStyle>
          <a:p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68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Marcado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Nível de Corpo Um…"/>
          <p:cNvSpPr txBox="1">
            <a:spLocks noGrp="1"/>
          </p:cNvSpPr>
          <p:nvPr>
            <p:ph type="body" idx="1"/>
          </p:nvPr>
        </p:nvSpPr>
        <p:spPr>
          <a:xfrm>
            <a:off x="1689100" y="1778000"/>
            <a:ext cx="21005800" cy="10160000"/>
          </a:xfrm>
          <a:prstGeom prst="rect">
            <a:avLst/>
          </a:prstGeom>
        </p:spPr>
        <p:txBody>
          <a:bodyPr/>
          <a:lstStyle>
            <a:lvl1pPr>
              <a:defRPr sz="4800"/>
            </a:lvl1pPr>
            <a:lvl2pPr>
              <a:defRPr sz="4800"/>
            </a:lvl2pPr>
            <a:lvl3pPr>
              <a:defRPr sz="4800"/>
            </a:lvl3pPr>
            <a:lvl4pPr>
              <a:defRPr sz="4800"/>
            </a:lvl4pPr>
            <a:lvl5pPr>
              <a:defRPr sz="4800"/>
            </a:lvl5pPr>
          </a:lstStyle>
          <a:p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76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rês F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Trilha de areia entre duas colinas rumo ao oceano"/>
          <p:cNvSpPr>
            <a:spLocks noGrp="1"/>
          </p:cNvSpPr>
          <p:nvPr>
            <p:ph type="pic" sz="quarter" idx="21"/>
          </p:nvPr>
        </p:nvSpPr>
        <p:spPr>
          <a:xfrm>
            <a:off x="15300325" y="7048500"/>
            <a:ext cx="8324850" cy="5549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Garça sobrevoando uma praia com uma cerca baixa à frente"/>
          <p:cNvSpPr>
            <a:spLocks noGrp="1"/>
          </p:cNvSpPr>
          <p:nvPr>
            <p:ph type="pic" sz="quarter" idx="22"/>
          </p:nvPr>
        </p:nvSpPr>
        <p:spPr>
          <a:xfrm>
            <a:off x="15760700" y="863600"/>
            <a:ext cx="7404100" cy="7404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Vista de praia e mar de uma duna de areia com grama"/>
          <p:cNvSpPr>
            <a:spLocks noGrp="1"/>
          </p:cNvSpPr>
          <p:nvPr>
            <p:ph type="pic" idx="23"/>
          </p:nvPr>
        </p:nvSpPr>
        <p:spPr>
          <a:xfrm>
            <a:off x="-990600" y="1130300"/>
            <a:ext cx="17202150" cy="11468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it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aime Silveira"/>
          <p:cNvSpPr txBox="1">
            <a:spLocks noGrp="1"/>
          </p:cNvSpPr>
          <p:nvPr>
            <p:ph type="body" sz="quarter" idx="21"/>
          </p:nvPr>
        </p:nvSpPr>
        <p:spPr>
          <a:xfrm>
            <a:off x="2387600" y="8953500"/>
            <a:ext cx="19621500" cy="585521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200" i="1"/>
            </a:lvl1pPr>
          </a:lstStyle>
          <a:p>
            <a:r>
              <a:t>–Jaime Silveira</a:t>
            </a:r>
          </a:p>
        </p:txBody>
      </p:sp>
      <p:sp>
        <p:nvSpPr>
          <p:cNvPr id="94" name="“Digite uma citação aqui.”"/>
          <p:cNvSpPr txBox="1">
            <a:spLocks noGrp="1"/>
          </p:cNvSpPr>
          <p:nvPr>
            <p:ph type="body" sz="quarter" idx="22"/>
          </p:nvPr>
        </p:nvSpPr>
        <p:spPr>
          <a:xfrm>
            <a:off x="2387600" y="6076950"/>
            <a:ext cx="19621500" cy="8255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48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“Digite uma citação aqui.” </a:t>
            </a:r>
          </a:p>
        </p:txBody>
      </p:sp>
      <p:sp>
        <p:nvSpPr>
          <p:cNvPr id="95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 do Título"/>
          <p:cNvSpPr txBox="1">
            <a:spLocks noGrp="1"/>
          </p:cNvSpPr>
          <p:nvPr>
            <p:ph type="title"/>
          </p:nvPr>
        </p:nvSpPr>
        <p:spPr>
          <a:xfrm>
            <a:off x="1689100" y="355600"/>
            <a:ext cx="21005800" cy="228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Texto do Título</a:t>
            </a:r>
          </a:p>
        </p:txBody>
      </p:sp>
      <p:sp>
        <p:nvSpPr>
          <p:cNvPr id="3" name="Nível de Corpo Um…"/>
          <p:cNvSpPr txBox="1">
            <a:spLocks noGrp="1"/>
          </p:cNvSpPr>
          <p:nvPr>
            <p:ph type="body" idx="1"/>
          </p:nvPr>
        </p:nvSpPr>
        <p:spPr>
          <a:xfrm>
            <a:off x="1689100" y="3149600"/>
            <a:ext cx="21005800" cy="9296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4" name="Número do Slide"/>
          <p:cNvSpPr txBox="1">
            <a:spLocks noGrp="1"/>
          </p:cNvSpPr>
          <p:nvPr>
            <p:ph type="sldNum" sz="quarter" idx="2"/>
          </p:nvPr>
        </p:nvSpPr>
        <p:spPr>
          <a:xfrm>
            <a:off x="11959031" y="13081000"/>
            <a:ext cx="453238" cy="461059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24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transition spd="med"/>
  <p:txStyles>
    <p:title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457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914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1371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1828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22860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2743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3200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3657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63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127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190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254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317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381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444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508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571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457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914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1371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1828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22860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2743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3200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3657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0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8"/>
          <p:cNvSpPr txBox="1">
            <a:spLocks noGrp="1"/>
          </p:cNvSpPr>
          <p:nvPr>
            <p:ph type="title"/>
          </p:nvPr>
        </p:nvSpPr>
        <p:spPr>
          <a:xfrm>
            <a:off x="831200" y="1186733"/>
            <a:ext cx="22721600" cy="1527200"/>
          </a:xfrm>
          <a:prstGeom prst="rect">
            <a:avLst/>
          </a:prstGeom>
        </p:spPr>
        <p:txBody>
          <a:bodyPr spcFirstLastPara="1" wrap="square" lIns="243800" tIns="243800" rIns="243800" bIns="243800" anchor="t" anchorCtr="0">
            <a:normAutofit fontScale="90000"/>
          </a:bodyPr>
          <a:lstStyle/>
          <a:p>
            <a:pPr algn="l"/>
            <a:endParaRPr/>
          </a:p>
        </p:txBody>
      </p:sp>
      <p:sp>
        <p:nvSpPr>
          <p:cNvPr id="96" name="Google Shape;96;p18"/>
          <p:cNvSpPr txBox="1">
            <a:spLocks noGrp="1"/>
          </p:cNvSpPr>
          <p:nvPr>
            <p:ph type="body" idx="1"/>
          </p:nvPr>
        </p:nvSpPr>
        <p:spPr>
          <a:xfrm>
            <a:off x="831200" y="3073267"/>
            <a:ext cx="22721600" cy="9110400"/>
          </a:xfrm>
          <a:prstGeom prst="rect">
            <a:avLst/>
          </a:prstGeom>
        </p:spPr>
        <p:txBody>
          <a:bodyPr spcFirstLastPara="1" wrap="square" lIns="243800" tIns="243800" rIns="243800" bIns="243800" anchor="t" anchorCtr="0">
            <a:normAutofit/>
          </a:bodyPr>
          <a:lstStyle/>
          <a:p>
            <a:pPr marL="0" indent="0" rtl="0">
              <a:spcBef>
                <a:spcPts val="0"/>
              </a:spcBef>
              <a:spcAft>
                <a:spcPts val="3200"/>
              </a:spcAft>
              <a:buNone/>
            </a:pPr>
            <a:endParaRPr/>
          </a:p>
        </p:txBody>
      </p:sp>
      <p:pic>
        <p:nvPicPr>
          <p:cNvPr id="97" name="Google Shape;97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" y="1"/>
            <a:ext cx="24384008" cy="13716003"/>
          </a:xfrm>
          <a:prstGeom prst="rect">
            <a:avLst/>
          </a:prstGeom>
          <a:noFill/>
          <a:ln>
            <a:noFill/>
          </a:ln>
        </p:spPr>
      </p:pic>
      <p:sp>
        <p:nvSpPr>
          <p:cNvPr id="98" name="Google Shape;98;p18"/>
          <p:cNvSpPr txBox="1">
            <a:spLocks noGrp="1"/>
          </p:cNvSpPr>
          <p:nvPr>
            <p:ph type="title"/>
          </p:nvPr>
        </p:nvSpPr>
        <p:spPr>
          <a:xfrm>
            <a:off x="179615" y="4149606"/>
            <a:ext cx="24024770" cy="5416787"/>
          </a:xfrm>
          <a:prstGeom prst="rect">
            <a:avLst/>
          </a:prstGeom>
        </p:spPr>
        <p:txBody>
          <a:bodyPr spcFirstLastPara="1" wrap="square" lIns="243800" tIns="243800" rIns="243800" bIns="243800" anchor="t" anchorCtr="0">
            <a:spAutoFit/>
          </a:bodyPr>
          <a:lstStyle/>
          <a:p>
            <a:r>
              <a:rPr lang="pt-BR" sz="12800" b="1" dirty="0">
                <a:solidFill>
                  <a:srgbClr val="002060"/>
                </a:solidFill>
                <a:latin typeface="Cavolini" panose="03000502040302020204" pitchFamily="66" charset="0"/>
                <a:ea typeface="Open Sans ExtraBold"/>
                <a:cs typeface="Cavolini" panose="03000502040302020204" pitchFamily="66" charset="0"/>
                <a:sym typeface="Open Sans ExtraBold"/>
              </a:rPr>
              <a:t> </a:t>
            </a:r>
            <a:r>
              <a:rPr lang="pt-BR" sz="16000" b="1" dirty="0">
                <a:solidFill>
                  <a:srgbClr val="002060"/>
                </a:solidFill>
                <a:latin typeface="Cavolini" panose="03000502040302020204" pitchFamily="66" charset="0"/>
                <a:ea typeface="Open Sans ExtraBold"/>
                <a:cs typeface="Cavolini" panose="03000502040302020204" pitchFamily="66" charset="0"/>
                <a:sym typeface="Open Sans ExtraBold"/>
              </a:rPr>
              <a:t>OFERTAS MISSIONÁRIAS</a:t>
            </a:r>
            <a:endParaRPr sz="16000" b="1" dirty="0">
              <a:solidFill>
                <a:srgbClr val="002060"/>
              </a:solidFill>
              <a:latin typeface="Cavolini" panose="03000502040302020204" pitchFamily="66" charset="0"/>
              <a:ea typeface="Open Sans ExtraBold"/>
              <a:cs typeface="Cavolini" panose="03000502040302020204" pitchFamily="66" charset="0"/>
              <a:sym typeface="Open Sans ExtraBold"/>
            </a:endParaRPr>
          </a:p>
        </p:txBody>
      </p:sp>
    </p:spTree>
    <p:extLst>
      <p:ext uri="{BB962C8B-B14F-4D97-AF65-F5344CB8AC3E}">
        <p14:creationId xmlns:p14="http://schemas.microsoft.com/office/powerpoint/2010/main" val="3734750799"/>
      </p:ext>
    </p:extLst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6"/>
          <p:cNvSpPr txBox="1">
            <a:spLocks noGrp="1"/>
          </p:cNvSpPr>
          <p:nvPr>
            <p:ph type="title"/>
          </p:nvPr>
        </p:nvSpPr>
        <p:spPr>
          <a:xfrm>
            <a:off x="831200" y="1186733"/>
            <a:ext cx="22721600" cy="1527200"/>
          </a:xfrm>
          <a:prstGeom prst="rect">
            <a:avLst/>
          </a:prstGeom>
        </p:spPr>
        <p:txBody>
          <a:bodyPr spcFirstLastPara="1" wrap="square" lIns="243800" tIns="243800" rIns="243800" bIns="243800" anchor="t" anchorCtr="0">
            <a:normAutofit fontScale="90000"/>
          </a:bodyPr>
          <a:lstStyle/>
          <a:p>
            <a:pPr algn="l"/>
            <a:endParaRPr/>
          </a:p>
        </p:txBody>
      </p:sp>
      <p:sp>
        <p:nvSpPr>
          <p:cNvPr id="79" name="Google Shape;79;p16"/>
          <p:cNvSpPr txBox="1">
            <a:spLocks noGrp="1"/>
          </p:cNvSpPr>
          <p:nvPr>
            <p:ph type="body" idx="1"/>
          </p:nvPr>
        </p:nvSpPr>
        <p:spPr>
          <a:xfrm>
            <a:off x="831200" y="3073267"/>
            <a:ext cx="22721600" cy="9110400"/>
          </a:xfrm>
          <a:prstGeom prst="rect">
            <a:avLst/>
          </a:prstGeom>
        </p:spPr>
        <p:txBody>
          <a:bodyPr spcFirstLastPara="1" wrap="square" lIns="243800" tIns="243800" rIns="243800" bIns="243800" anchor="t" anchorCtr="0">
            <a:normAutofit/>
          </a:bodyPr>
          <a:lstStyle/>
          <a:p>
            <a:pPr marL="0" indent="0" rtl="0">
              <a:spcBef>
                <a:spcPts val="0"/>
              </a:spcBef>
              <a:spcAft>
                <a:spcPts val="3200"/>
              </a:spcAft>
              <a:buNone/>
            </a:pPr>
            <a:endParaRPr/>
          </a:p>
        </p:txBody>
      </p:sp>
      <p:pic>
        <p:nvPicPr>
          <p:cNvPr id="80" name="Google Shape;80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" y="1"/>
            <a:ext cx="24384008" cy="13716003"/>
          </a:xfrm>
          <a:prstGeom prst="rect">
            <a:avLst/>
          </a:prstGeom>
          <a:noFill/>
          <a:ln>
            <a:noFill/>
          </a:ln>
        </p:spPr>
      </p:pic>
      <p:sp>
        <p:nvSpPr>
          <p:cNvPr id="81" name="Google Shape;81;p16"/>
          <p:cNvSpPr txBox="1">
            <a:spLocks noGrp="1"/>
          </p:cNvSpPr>
          <p:nvPr>
            <p:ph type="title"/>
          </p:nvPr>
        </p:nvSpPr>
        <p:spPr>
          <a:xfrm>
            <a:off x="1714941" y="5000038"/>
            <a:ext cx="20954117" cy="1165560"/>
          </a:xfrm>
          <a:prstGeom prst="rect">
            <a:avLst/>
          </a:prstGeom>
        </p:spPr>
        <p:txBody>
          <a:bodyPr spcFirstLastPara="1" wrap="square" lIns="243800" tIns="243800" rIns="243800" bIns="243800" anchor="t" anchorCtr="0">
            <a:noAutofit/>
          </a:bodyPr>
          <a:lstStyle/>
          <a:p>
            <a:pPr algn="ctr"/>
            <a:r>
              <a:rPr lang="pt-BR" sz="19900" b="1" dirty="0">
                <a:solidFill>
                  <a:srgbClr val="000099"/>
                </a:solidFill>
                <a:latin typeface="Cavolini" panose="03000502040302020204" pitchFamily="66" charset="0"/>
                <a:ea typeface="Open Sans"/>
                <a:cs typeface="Cavolini" panose="03000502040302020204" pitchFamily="66" charset="0"/>
                <a:sym typeface="Open Sans"/>
              </a:rPr>
              <a:t>CURIOSIDADE</a:t>
            </a:r>
            <a:br>
              <a:rPr lang="pt-BR" sz="4267" b="1" dirty="0">
                <a:solidFill>
                  <a:schemeClr val="tx1"/>
                </a:solidFill>
                <a:latin typeface="Open Sans"/>
                <a:ea typeface="Open Sans"/>
                <a:cs typeface="Open Sans"/>
                <a:sym typeface="Open Sans"/>
              </a:rPr>
            </a:br>
            <a:endParaRPr lang="pt-BR" sz="4267" dirty="0">
              <a:latin typeface="Open Sans"/>
              <a:ea typeface="Open Sans"/>
              <a:cs typeface="Open Sans"/>
              <a:sym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1611035233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6"/>
          <p:cNvSpPr txBox="1">
            <a:spLocks noGrp="1"/>
          </p:cNvSpPr>
          <p:nvPr>
            <p:ph type="title"/>
          </p:nvPr>
        </p:nvSpPr>
        <p:spPr>
          <a:xfrm>
            <a:off x="831200" y="1186733"/>
            <a:ext cx="22721600" cy="1527200"/>
          </a:xfrm>
          <a:prstGeom prst="rect">
            <a:avLst/>
          </a:prstGeom>
        </p:spPr>
        <p:txBody>
          <a:bodyPr spcFirstLastPara="1" wrap="square" lIns="243800" tIns="243800" rIns="243800" bIns="243800" anchor="t" anchorCtr="0">
            <a:normAutofit fontScale="90000"/>
          </a:bodyPr>
          <a:lstStyle/>
          <a:p>
            <a:pPr algn="l"/>
            <a:endParaRPr/>
          </a:p>
        </p:txBody>
      </p:sp>
      <p:sp>
        <p:nvSpPr>
          <p:cNvPr id="79" name="Google Shape;79;p16"/>
          <p:cNvSpPr txBox="1">
            <a:spLocks noGrp="1"/>
          </p:cNvSpPr>
          <p:nvPr>
            <p:ph type="body" idx="1"/>
          </p:nvPr>
        </p:nvSpPr>
        <p:spPr>
          <a:xfrm>
            <a:off x="831200" y="3073267"/>
            <a:ext cx="22721600" cy="9110400"/>
          </a:xfrm>
          <a:prstGeom prst="rect">
            <a:avLst/>
          </a:prstGeom>
        </p:spPr>
        <p:txBody>
          <a:bodyPr spcFirstLastPara="1" wrap="square" lIns="243800" tIns="243800" rIns="243800" bIns="243800" anchor="t" anchorCtr="0">
            <a:normAutofit/>
          </a:bodyPr>
          <a:lstStyle/>
          <a:p>
            <a:pPr marL="0" indent="0" rtl="0">
              <a:spcBef>
                <a:spcPts val="0"/>
              </a:spcBef>
              <a:spcAft>
                <a:spcPts val="3200"/>
              </a:spcAft>
              <a:buNone/>
            </a:pPr>
            <a:endParaRPr/>
          </a:p>
        </p:txBody>
      </p:sp>
      <p:pic>
        <p:nvPicPr>
          <p:cNvPr id="80" name="Google Shape;80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" y="1"/>
            <a:ext cx="24384008" cy="13716003"/>
          </a:xfrm>
          <a:prstGeom prst="rect">
            <a:avLst/>
          </a:prstGeom>
          <a:noFill/>
          <a:ln>
            <a:noFill/>
          </a:ln>
        </p:spPr>
      </p:pic>
      <p:sp>
        <p:nvSpPr>
          <p:cNvPr id="81" name="Google Shape;81;p16"/>
          <p:cNvSpPr txBox="1">
            <a:spLocks noGrp="1"/>
          </p:cNvSpPr>
          <p:nvPr>
            <p:ph type="title"/>
          </p:nvPr>
        </p:nvSpPr>
        <p:spPr>
          <a:xfrm>
            <a:off x="251666" y="3073266"/>
            <a:ext cx="11881316" cy="178429"/>
          </a:xfrm>
          <a:prstGeom prst="rect">
            <a:avLst/>
          </a:prstGeom>
        </p:spPr>
        <p:txBody>
          <a:bodyPr spcFirstLastPara="1" wrap="square" lIns="243800" tIns="243800" rIns="243800" bIns="243800" anchor="t" anchorCtr="0">
            <a:noAutofit/>
          </a:bodyPr>
          <a:lstStyle/>
          <a:p>
            <a:pPr lvl="0">
              <a:lnSpc>
                <a:spcPct val="107000"/>
              </a:lnSpc>
              <a:spcAft>
                <a:spcPts val="800"/>
              </a:spcAft>
            </a:pPr>
            <a:r>
              <a:rPr lang="pt-BR" sz="6000" dirty="0">
                <a:solidFill>
                  <a:srgbClr val="002060"/>
                </a:solidFill>
                <a:effectLst/>
                <a:highlight>
                  <a:srgbClr val="FFFFFF"/>
                </a:highlight>
                <a:latin typeface="Cavolini" panose="03000502040302020204" pitchFamily="66" charset="0"/>
                <a:ea typeface="Open Sans" panose="020B0606030504020204" pitchFamily="34" charset="0"/>
                <a:cs typeface="Cavolini" panose="03000502040302020204" pitchFamily="66" charset="0"/>
              </a:rPr>
              <a:t>A cidade de Olinda, com seu centro histórico colonial, foi a primeira cidade brasileira a ser reconhecida como Patrimônio Cultural da Humanidade pela UNESCO.</a:t>
            </a:r>
            <a:br>
              <a:rPr lang="pt-BR" sz="6000" dirty="0">
                <a:solidFill>
                  <a:srgbClr val="002060"/>
                </a:solidFill>
                <a:effectLst/>
                <a:highlight>
                  <a:srgbClr val="FFFFFF"/>
                </a:highlight>
                <a:latin typeface="Cavolini" panose="03000502040302020204" pitchFamily="66" charset="0"/>
                <a:ea typeface="Open Sans" panose="020B0606030504020204" pitchFamily="34" charset="0"/>
                <a:cs typeface="Cavolini" panose="03000502040302020204" pitchFamily="66" charset="0"/>
              </a:rPr>
            </a:br>
            <a:br>
              <a:rPr lang="pt-BR" sz="4267" b="1" dirty="0">
                <a:solidFill>
                  <a:schemeClr val="tx1"/>
                </a:solidFill>
                <a:latin typeface="Open Sans"/>
                <a:ea typeface="Open Sans"/>
                <a:cs typeface="Open Sans"/>
                <a:sym typeface="Open Sans"/>
              </a:rPr>
            </a:br>
            <a:endParaRPr lang="pt-BR" sz="4267" dirty="0"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31E01E92-3A1A-F311-BDF1-570FDF32042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905003" y="3320621"/>
            <a:ext cx="11881316" cy="6684671"/>
          </a:xfrm>
          <a:prstGeom prst="rect">
            <a:avLst/>
          </a:prstGeom>
          <a:ln w="38100">
            <a:solidFill>
              <a:schemeClr val="tx2">
                <a:lumMod val="75000"/>
              </a:schemeClr>
            </a:solidFill>
          </a:ln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2057373115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6"/>
          <p:cNvSpPr txBox="1">
            <a:spLocks noGrp="1"/>
          </p:cNvSpPr>
          <p:nvPr>
            <p:ph type="title"/>
          </p:nvPr>
        </p:nvSpPr>
        <p:spPr>
          <a:xfrm>
            <a:off x="831200" y="1186733"/>
            <a:ext cx="22721600" cy="1527200"/>
          </a:xfrm>
          <a:prstGeom prst="rect">
            <a:avLst/>
          </a:prstGeom>
        </p:spPr>
        <p:txBody>
          <a:bodyPr spcFirstLastPara="1" wrap="square" lIns="243800" tIns="243800" rIns="243800" bIns="243800" anchor="t" anchorCtr="0">
            <a:normAutofit fontScale="90000"/>
          </a:bodyPr>
          <a:lstStyle/>
          <a:p>
            <a:pPr algn="l"/>
            <a:endParaRPr/>
          </a:p>
        </p:txBody>
      </p:sp>
      <p:sp>
        <p:nvSpPr>
          <p:cNvPr id="79" name="Google Shape;79;p16"/>
          <p:cNvSpPr txBox="1">
            <a:spLocks noGrp="1"/>
          </p:cNvSpPr>
          <p:nvPr>
            <p:ph type="body" idx="1"/>
          </p:nvPr>
        </p:nvSpPr>
        <p:spPr>
          <a:xfrm>
            <a:off x="831200" y="3073267"/>
            <a:ext cx="22721600" cy="9110400"/>
          </a:xfrm>
          <a:prstGeom prst="rect">
            <a:avLst/>
          </a:prstGeom>
        </p:spPr>
        <p:txBody>
          <a:bodyPr spcFirstLastPara="1" wrap="square" lIns="243800" tIns="243800" rIns="243800" bIns="243800" anchor="t" anchorCtr="0">
            <a:normAutofit/>
          </a:bodyPr>
          <a:lstStyle/>
          <a:p>
            <a:pPr marL="0" indent="0" rtl="0">
              <a:spcBef>
                <a:spcPts val="0"/>
              </a:spcBef>
              <a:spcAft>
                <a:spcPts val="3200"/>
              </a:spcAft>
              <a:buNone/>
            </a:pPr>
            <a:endParaRPr/>
          </a:p>
        </p:txBody>
      </p:sp>
      <p:pic>
        <p:nvPicPr>
          <p:cNvPr id="80" name="Google Shape;80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" y="1"/>
            <a:ext cx="24384008" cy="13716003"/>
          </a:xfrm>
          <a:prstGeom prst="rect">
            <a:avLst/>
          </a:prstGeom>
          <a:noFill/>
          <a:ln>
            <a:noFill/>
          </a:ln>
        </p:spPr>
      </p:pic>
      <p:sp>
        <p:nvSpPr>
          <p:cNvPr id="81" name="Google Shape;81;p16"/>
          <p:cNvSpPr txBox="1">
            <a:spLocks noGrp="1"/>
          </p:cNvSpPr>
          <p:nvPr>
            <p:ph type="title"/>
          </p:nvPr>
        </p:nvSpPr>
        <p:spPr>
          <a:xfrm>
            <a:off x="1714941" y="3073267"/>
            <a:ext cx="20954117" cy="1165560"/>
          </a:xfrm>
          <a:prstGeom prst="rect">
            <a:avLst/>
          </a:prstGeom>
        </p:spPr>
        <p:txBody>
          <a:bodyPr spcFirstLastPara="1" wrap="square" lIns="243800" tIns="243800" rIns="243800" bIns="243800" anchor="t" anchorCtr="0">
            <a:noAutofit/>
          </a:bodyPr>
          <a:lstStyle/>
          <a:p>
            <a:pPr algn="ctr"/>
            <a:r>
              <a:rPr lang="pt-BR" sz="23900" b="1" dirty="0">
                <a:solidFill>
                  <a:srgbClr val="000099"/>
                </a:solidFill>
                <a:latin typeface="Cavolini" panose="03000502040302020204" pitchFamily="66" charset="0"/>
                <a:ea typeface="Open Sans"/>
                <a:cs typeface="Cavolini" panose="03000502040302020204" pitchFamily="66" charset="0"/>
                <a:sym typeface="Open Sans"/>
              </a:rPr>
              <a:t>COMIDA </a:t>
            </a:r>
            <a:br>
              <a:rPr lang="pt-BR" sz="23900" b="1" dirty="0">
                <a:solidFill>
                  <a:srgbClr val="000099"/>
                </a:solidFill>
                <a:latin typeface="Cavolini" panose="03000502040302020204" pitchFamily="66" charset="0"/>
                <a:ea typeface="Open Sans"/>
                <a:cs typeface="Cavolini" panose="03000502040302020204" pitchFamily="66" charset="0"/>
                <a:sym typeface="Open Sans"/>
              </a:rPr>
            </a:br>
            <a:r>
              <a:rPr lang="pt-BR" sz="23900" b="1" dirty="0">
                <a:solidFill>
                  <a:srgbClr val="000099"/>
                </a:solidFill>
                <a:latin typeface="Cavolini" panose="03000502040302020204" pitchFamily="66" charset="0"/>
                <a:ea typeface="Open Sans"/>
                <a:cs typeface="Cavolini" panose="03000502040302020204" pitchFamily="66" charset="0"/>
                <a:sym typeface="Open Sans"/>
              </a:rPr>
              <a:t>TÍPICA</a:t>
            </a:r>
            <a:br>
              <a:rPr lang="pt-BR" sz="4267" b="1" dirty="0">
                <a:solidFill>
                  <a:schemeClr val="tx1"/>
                </a:solidFill>
                <a:latin typeface="Open Sans"/>
                <a:ea typeface="Open Sans"/>
                <a:cs typeface="Open Sans"/>
                <a:sym typeface="Open Sans"/>
              </a:rPr>
            </a:br>
            <a:endParaRPr lang="pt-BR" sz="4267" dirty="0">
              <a:latin typeface="Open Sans"/>
              <a:ea typeface="Open Sans"/>
              <a:cs typeface="Open Sans"/>
              <a:sym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2147767098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">
          <a:extLst>
            <a:ext uri="{FF2B5EF4-FFF2-40B4-BE49-F238E27FC236}">
              <a16:creationId xmlns:a16="http://schemas.microsoft.com/office/drawing/2014/main" id="{B90EB155-8BC3-A736-7E1D-278EE009CC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6">
            <a:extLst>
              <a:ext uri="{FF2B5EF4-FFF2-40B4-BE49-F238E27FC236}">
                <a16:creationId xmlns:a16="http://schemas.microsoft.com/office/drawing/2014/main" id="{950D7326-6AA3-41D7-08AB-B83D994C4A5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1200" y="1186733"/>
            <a:ext cx="22721600" cy="1527200"/>
          </a:xfrm>
          <a:prstGeom prst="rect">
            <a:avLst/>
          </a:prstGeom>
        </p:spPr>
        <p:txBody>
          <a:bodyPr spcFirstLastPara="1" wrap="square" lIns="243800" tIns="243800" rIns="243800" bIns="243800" anchor="t" anchorCtr="0">
            <a:normAutofit fontScale="90000"/>
          </a:bodyPr>
          <a:lstStyle/>
          <a:p>
            <a:pPr algn="l"/>
            <a:endParaRPr/>
          </a:p>
        </p:txBody>
      </p:sp>
      <p:sp>
        <p:nvSpPr>
          <p:cNvPr id="79" name="Google Shape;79;p16">
            <a:extLst>
              <a:ext uri="{FF2B5EF4-FFF2-40B4-BE49-F238E27FC236}">
                <a16:creationId xmlns:a16="http://schemas.microsoft.com/office/drawing/2014/main" id="{E6C75097-E010-473C-FF8E-6930BF277C2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1200" y="3073267"/>
            <a:ext cx="22721600" cy="9110400"/>
          </a:xfrm>
          <a:prstGeom prst="rect">
            <a:avLst/>
          </a:prstGeom>
        </p:spPr>
        <p:txBody>
          <a:bodyPr spcFirstLastPara="1" wrap="square" lIns="243800" tIns="243800" rIns="243800" bIns="243800" anchor="t" anchorCtr="0">
            <a:normAutofit/>
          </a:bodyPr>
          <a:lstStyle/>
          <a:p>
            <a:pPr marL="0" indent="0" rtl="0">
              <a:spcBef>
                <a:spcPts val="0"/>
              </a:spcBef>
              <a:spcAft>
                <a:spcPts val="3200"/>
              </a:spcAft>
              <a:buNone/>
            </a:pPr>
            <a:endParaRPr/>
          </a:p>
        </p:txBody>
      </p:sp>
      <p:pic>
        <p:nvPicPr>
          <p:cNvPr id="80" name="Google Shape;80;p16">
            <a:extLst>
              <a:ext uri="{FF2B5EF4-FFF2-40B4-BE49-F238E27FC236}">
                <a16:creationId xmlns:a16="http://schemas.microsoft.com/office/drawing/2014/main" id="{94AF132F-3DAA-B60E-F728-D02CA816A9FD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886" y="101467"/>
            <a:ext cx="24384008" cy="13716003"/>
          </a:xfrm>
          <a:prstGeom prst="rect">
            <a:avLst/>
          </a:prstGeom>
          <a:noFill/>
          <a:ln>
            <a:noFill/>
          </a:ln>
        </p:spPr>
      </p:pic>
      <p:sp>
        <p:nvSpPr>
          <p:cNvPr id="81" name="Google Shape;81;p16">
            <a:extLst>
              <a:ext uri="{FF2B5EF4-FFF2-40B4-BE49-F238E27FC236}">
                <a16:creationId xmlns:a16="http://schemas.microsoft.com/office/drawing/2014/main" id="{6493371F-DEEF-6D9B-7D6F-01CDC490CAF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714941" y="3073267"/>
            <a:ext cx="20954117" cy="1165560"/>
          </a:xfrm>
          <a:prstGeom prst="rect">
            <a:avLst/>
          </a:prstGeom>
        </p:spPr>
        <p:txBody>
          <a:bodyPr spcFirstLastPara="1" wrap="square" lIns="243800" tIns="243800" rIns="243800" bIns="243800" anchor="t" anchorCtr="0">
            <a:noAutofit/>
          </a:bodyPr>
          <a:lstStyle/>
          <a:p>
            <a:pPr algn="ctr"/>
            <a:br>
              <a:rPr lang="pt-BR" sz="4267" b="1" dirty="0">
                <a:solidFill>
                  <a:schemeClr val="tx1"/>
                </a:solidFill>
                <a:latin typeface="Open Sans"/>
                <a:ea typeface="Open Sans"/>
                <a:cs typeface="Open Sans"/>
                <a:sym typeface="Open Sans"/>
              </a:rPr>
            </a:br>
            <a:endParaRPr lang="pt-BR" sz="4267" dirty="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81FCF843-EF7D-1BC1-DA24-731D73BE6803}"/>
              </a:ext>
            </a:extLst>
          </p:cNvPr>
          <p:cNvSpPr txBox="1"/>
          <p:nvPr/>
        </p:nvSpPr>
        <p:spPr>
          <a:xfrm>
            <a:off x="653231" y="2515172"/>
            <a:ext cx="23099318" cy="203132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pt-BR" sz="4800" b="0" dirty="0">
                <a:solidFill>
                  <a:srgbClr val="002060"/>
                </a:solidFill>
                <a:highlight>
                  <a:srgbClr val="FCFEFF"/>
                </a:highlight>
                <a:latin typeface="Cavolini" panose="03000502040302020204" pitchFamily="66" charset="0"/>
                <a:cs typeface="Cavolini" panose="03000502040302020204" pitchFamily="66" charset="0"/>
              </a:rPr>
              <a:t>Pamonha – ela é feita a partir de milho verde ralado, que é cozido com leite e envolvido na palha da espiga.</a:t>
            </a:r>
            <a:endParaRPr lang="pt-BR" sz="4800" b="0" i="0" dirty="0">
              <a:solidFill>
                <a:srgbClr val="002060"/>
              </a:solidFill>
              <a:effectLst/>
              <a:highlight>
                <a:srgbClr val="FCFEFF"/>
              </a:highlight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endParaRPr lang="pt-BR" dirty="0"/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D329C77A-5053-0E42-A481-2485270BE2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5" b="5005"/>
          <a:stretch/>
        </p:blipFill>
        <p:spPr>
          <a:xfrm>
            <a:off x="6311187" y="4860658"/>
            <a:ext cx="10832878" cy="7085244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2650857782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">
          <a:extLst>
            <a:ext uri="{FF2B5EF4-FFF2-40B4-BE49-F238E27FC236}">
              <a16:creationId xmlns:a16="http://schemas.microsoft.com/office/drawing/2014/main" id="{83CC2C7A-31FA-3A75-61B2-C51D480B95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6">
            <a:extLst>
              <a:ext uri="{FF2B5EF4-FFF2-40B4-BE49-F238E27FC236}">
                <a16:creationId xmlns:a16="http://schemas.microsoft.com/office/drawing/2014/main" id="{8A888CEF-4B30-1E7B-5817-3EA0658D43D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1200" y="1186733"/>
            <a:ext cx="22721600" cy="1527200"/>
          </a:xfrm>
          <a:prstGeom prst="rect">
            <a:avLst/>
          </a:prstGeom>
        </p:spPr>
        <p:txBody>
          <a:bodyPr spcFirstLastPara="1" wrap="square" lIns="243800" tIns="243800" rIns="243800" bIns="243800" anchor="t" anchorCtr="0">
            <a:normAutofit fontScale="90000"/>
          </a:bodyPr>
          <a:lstStyle/>
          <a:p>
            <a:pPr algn="l"/>
            <a:endParaRPr/>
          </a:p>
        </p:txBody>
      </p:sp>
      <p:sp>
        <p:nvSpPr>
          <p:cNvPr id="79" name="Google Shape;79;p16">
            <a:extLst>
              <a:ext uri="{FF2B5EF4-FFF2-40B4-BE49-F238E27FC236}">
                <a16:creationId xmlns:a16="http://schemas.microsoft.com/office/drawing/2014/main" id="{B0A20368-D8E5-7CA7-938E-E0A87659835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1200" y="3073267"/>
            <a:ext cx="22721600" cy="9110400"/>
          </a:xfrm>
          <a:prstGeom prst="rect">
            <a:avLst/>
          </a:prstGeom>
        </p:spPr>
        <p:txBody>
          <a:bodyPr spcFirstLastPara="1" wrap="square" lIns="243800" tIns="243800" rIns="243800" bIns="243800" anchor="t" anchorCtr="0">
            <a:normAutofit/>
          </a:bodyPr>
          <a:lstStyle/>
          <a:p>
            <a:pPr marL="0" indent="0" rtl="0">
              <a:spcBef>
                <a:spcPts val="0"/>
              </a:spcBef>
              <a:spcAft>
                <a:spcPts val="3200"/>
              </a:spcAft>
              <a:buNone/>
            </a:pPr>
            <a:endParaRPr/>
          </a:p>
        </p:txBody>
      </p:sp>
      <p:pic>
        <p:nvPicPr>
          <p:cNvPr id="80" name="Google Shape;80;p16">
            <a:extLst>
              <a:ext uri="{FF2B5EF4-FFF2-40B4-BE49-F238E27FC236}">
                <a16:creationId xmlns:a16="http://schemas.microsoft.com/office/drawing/2014/main" id="{72158D53-12ED-704B-E3D3-65295D6AAD63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886" y="101467"/>
            <a:ext cx="24384008" cy="13716003"/>
          </a:xfrm>
          <a:prstGeom prst="rect">
            <a:avLst/>
          </a:prstGeom>
          <a:noFill/>
          <a:ln>
            <a:noFill/>
          </a:ln>
        </p:spPr>
      </p:pic>
      <p:sp>
        <p:nvSpPr>
          <p:cNvPr id="81" name="Google Shape;81;p16">
            <a:extLst>
              <a:ext uri="{FF2B5EF4-FFF2-40B4-BE49-F238E27FC236}">
                <a16:creationId xmlns:a16="http://schemas.microsoft.com/office/drawing/2014/main" id="{D65F3F30-0773-2965-6297-6BFE2181337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714941" y="3073267"/>
            <a:ext cx="20954117" cy="1165560"/>
          </a:xfrm>
          <a:prstGeom prst="rect">
            <a:avLst/>
          </a:prstGeom>
        </p:spPr>
        <p:txBody>
          <a:bodyPr spcFirstLastPara="1" wrap="square" lIns="243800" tIns="243800" rIns="243800" bIns="243800" anchor="t" anchorCtr="0">
            <a:noAutofit/>
          </a:bodyPr>
          <a:lstStyle/>
          <a:p>
            <a:pPr algn="ctr"/>
            <a:br>
              <a:rPr lang="pt-BR" sz="4267" b="1" dirty="0">
                <a:solidFill>
                  <a:schemeClr val="tx1"/>
                </a:solidFill>
                <a:latin typeface="Open Sans"/>
                <a:ea typeface="Open Sans"/>
                <a:cs typeface="Open Sans"/>
                <a:sym typeface="Open Sans"/>
              </a:rPr>
            </a:br>
            <a:endParaRPr lang="pt-BR" sz="4267" dirty="0"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DE9247DB-83BF-A321-6A2C-DEBBF6C5A6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6" b="946"/>
          <a:stretch/>
        </p:blipFill>
        <p:spPr>
          <a:xfrm>
            <a:off x="6311187" y="4860658"/>
            <a:ext cx="10832878" cy="7085244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E8F06AFA-5F7F-9102-3471-C8BD4A0B82A0}"/>
              </a:ext>
            </a:extLst>
          </p:cNvPr>
          <p:cNvSpPr txBox="1"/>
          <p:nvPr/>
        </p:nvSpPr>
        <p:spPr>
          <a:xfrm>
            <a:off x="642340" y="2271052"/>
            <a:ext cx="23099318" cy="276998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pt-BR" sz="4800" b="0" dirty="0">
                <a:solidFill>
                  <a:srgbClr val="002060"/>
                </a:solidFill>
                <a:highlight>
                  <a:srgbClr val="FCFEFF"/>
                </a:highlight>
                <a:latin typeface="Cavolini" panose="03000502040302020204" pitchFamily="66" charset="0"/>
                <a:cs typeface="Cavolini" panose="03000502040302020204" pitchFamily="66" charset="0"/>
              </a:rPr>
              <a:t>Tapioca – É um alimento versátil e popular no Brasil, conhecido tanto pela farinha extraída da mandioca quanto pelo prato feito com essa farinha, semelhante a um crepe.</a:t>
            </a:r>
            <a:endParaRPr lang="pt-BR" sz="4800" b="0" i="0" dirty="0">
              <a:solidFill>
                <a:srgbClr val="002060"/>
              </a:solidFill>
              <a:effectLst/>
              <a:highlight>
                <a:srgbClr val="FCFEFF"/>
              </a:highlight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083941193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9"/>
          <p:cNvSpPr txBox="1">
            <a:spLocks noGrp="1"/>
          </p:cNvSpPr>
          <p:nvPr>
            <p:ph type="title"/>
          </p:nvPr>
        </p:nvSpPr>
        <p:spPr>
          <a:xfrm>
            <a:off x="831200" y="1186733"/>
            <a:ext cx="22721600" cy="1527200"/>
          </a:xfrm>
          <a:prstGeom prst="rect">
            <a:avLst/>
          </a:prstGeom>
        </p:spPr>
        <p:txBody>
          <a:bodyPr spcFirstLastPara="1" wrap="square" lIns="243800" tIns="243800" rIns="243800" bIns="243800" anchor="t" anchorCtr="0">
            <a:normAutofit fontScale="90000"/>
          </a:bodyPr>
          <a:lstStyle/>
          <a:p>
            <a:pPr algn="l"/>
            <a:endParaRPr/>
          </a:p>
        </p:txBody>
      </p:sp>
      <p:sp>
        <p:nvSpPr>
          <p:cNvPr id="104" name="Google Shape;104;p19"/>
          <p:cNvSpPr txBox="1">
            <a:spLocks noGrp="1"/>
          </p:cNvSpPr>
          <p:nvPr>
            <p:ph type="body" idx="1"/>
          </p:nvPr>
        </p:nvSpPr>
        <p:spPr>
          <a:xfrm>
            <a:off x="831200" y="3073267"/>
            <a:ext cx="22721600" cy="9110400"/>
          </a:xfrm>
          <a:prstGeom prst="rect">
            <a:avLst/>
          </a:prstGeom>
        </p:spPr>
        <p:txBody>
          <a:bodyPr spcFirstLastPara="1" wrap="square" lIns="243800" tIns="243800" rIns="243800" bIns="243800" anchor="t" anchorCtr="0">
            <a:normAutofit/>
          </a:bodyPr>
          <a:lstStyle/>
          <a:p>
            <a:pPr marL="0" indent="0" rtl="0">
              <a:spcBef>
                <a:spcPts val="0"/>
              </a:spcBef>
              <a:spcAft>
                <a:spcPts val="3200"/>
              </a:spcAft>
              <a:buNone/>
            </a:pPr>
            <a:endParaRPr/>
          </a:p>
        </p:txBody>
      </p:sp>
      <p:pic>
        <p:nvPicPr>
          <p:cNvPr id="105" name="Google Shape;105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" y="1"/>
            <a:ext cx="24384008" cy="137160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6"/>
          <p:cNvSpPr txBox="1">
            <a:spLocks noGrp="1"/>
          </p:cNvSpPr>
          <p:nvPr>
            <p:ph type="title"/>
          </p:nvPr>
        </p:nvSpPr>
        <p:spPr>
          <a:xfrm>
            <a:off x="831200" y="1186733"/>
            <a:ext cx="22721600" cy="1527200"/>
          </a:xfrm>
          <a:prstGeom prst="rect">
            <a:avLst/>
          </a:prstGeom>
        </p:spPr>
        <p:txBody>
          <a:bodyPr spcFirstLastPara="1" wrap="square" lIns="243800" tIns="243800" rIns="243800" bIns="243800" anchor="t" anchorCtr="0">
            <a:normAutofit fontScale="90000"/>
          </a:bodyPr>
          <a:lstStyle/>
          <a:p>
            <a:pPr algn="l"/>
            <a:endParaRPr/>
          </a:p>
        </p:txBody>
      </p:sp>
      <p:sp>
        <p:nvSpPr>
          <p:cNvPr id="79" name="Google Shape;79;p16"/>
          <p:cNvSpPr txBox="1">
            <a:spLocks noGrp="1"/>
          </p:cNvSpPr>
          <p:nvPr>
            <p:ph type="body" idx="1"/>
          </p:nvPr>
        </p:nvSpPr>
        <p:spPr>
          <a:xfrm>
            <a:off x="831200" y="3073267"/>
            <a:ext cx="22721600" cy="9110400"/>
          </a:xfrm>
          <a:prstGeom prst="rect">
            <a:avLst/>
          </a:prstGeom>
        </p:spPr>
        <p:txBody>
          <a:bodyPr spcFirstLastPara="1" wrap="square" lIns="243800" tIns="243800" rIns="243800" bIns="243800" anchor="t" anchorCtr="0">
            <a:normAutofit/>
          </a:bodyPr>
          <a:lstStyle/>
          <a:p>
            <a:pPr marL="0" indent="0" rtl="0">
              <a:spcBef>
                <a:spcPts val="0"/>
              </a:spcBef>
              <a:spcAft>
                <a:spcPts val="3200"/>
              </a:spcAft>
              <a:buNone/>
            </a:pPr>
            <a:endParaRPr/>
          </a:p>
        </p:txBody>
      </p:sp>
      <p:pic>
        <p:nvPicPr>
          <p:cNvPr id="80" name="Google Shape;80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" y="1"/>
            <a:ext cx="24384008" cy="13716003"/>
          </a:xfrm>
          <a:prstGeom prst="rect">
            <a:avLst/>
          </a:prstGeom>
          <a:noFill/>
          <a:ln>
            <a:noFill/>
          </a:ln>
        </p:spPr>
      </p:pic>
      <p:sp>
        <p:nvSpPr>
          <p:cNvPr id="81" name="Google Shape;81;p16"/>
          <p:cNvSpPr txBox="1">
            <a:spLocks noGrp="1"/>
          </p:cNvSpPr>
          <p:nvPr>
            <p:ph type="title"/>
          </p:nvPr>
        </p:nvSpPr>
        <p:spPr>
          <a:xfrm>
            <a:off x="831200" y="2428924"/>
            <a:ext cx="22721600" cy="2943482"/>
          </a:xfrm>
          <a:prstGeom prst="rect">
            <a:avLst/>
          </a:prstGeom>
        </p:spPr>
        <p:txBody>
          <a:bodyPr spcFirstLastPara="1" wrap="square" lIns="243800" tIns="243800" rIns="243800" bIns="243800" anchor="t" anchorCtr="0">
            <a:noAutofit/>
          </a:bodyPr>
          <a:lstStyle/>
          <a:p>
            <a:r>
              <a:rPr lang="pt-BR" sz="9600" b="1" dirty="0">
                <a:solidFill>
                  <a:srgbClr val="000099"/>
                </a:solidFill>
                <a:latin typeface="Cavolini" panose="03000502040302020204" pitchFamily="66" charset="0"/>
                <a:ea typeface="Open Sans" panose="020B0606030504020204" pitchFamily="34" charset="0"/>
                <a:cs typeface="Cavolini" panose="03000502040302020204" pitchFamily="66" charset="0"/>
              </a:rPr>
              <a:t>OFERTAS MISSIONÁRIAS </a:t>
            </a:r>
            <a:br>
              <a:rPr lang="pt-BR" sz="9600" b="1" dirty="0">
                <a:solidFill>
                  <a:srgbClr val="000099"/>
                </a:solidFill>
                <a:latin typeface="Cavolini" panose="03000502040302020204" pitchFamily="66" charset="0"/>
                <a:ea typeface="Open Sans" panose="020B0606030504020204" pitchFamily="34" charset="0"/>
                <a:cs typeface="Cavolini" panose="03000502040302020204" pitchFamily="66" charset="0"/>
              </a:rPr>
            </a:br>
            <a:r>
              <a:rPr lang="pt-BR" sz="9600" b="1" dirty="0">
                <a:solidFill>
                  <a:srgbClr val="000099"/>
                </a:solidFill>
                <a:latin typeface="Cavolini" panose="03000502040302020204" pitchFamily="66" charset="0"/>
                <a:ea typeface="Open Sans" panose="020B0606030504020204" pitchFamily="34" charset="0"/>
                <a:cs typeface="Cavolini" panose="03000502040302020204" pitchFamily="66" charset="0"/>
              </a:rPr>
              <a:t>IV TRIMESTRE</a:t>
            </a:r>
            <a:br>
              <a:rPr lang="pt-BR" sz="9600" b="1" dirty="0">
                <a:solidFill>
                  <a:srgbClr val="000099"/>
                </a:solidFill>
                <a:latin typeface="Cavolini" panose="03000502040302020204" pitchFamily="66" charset="0"/>
                <a:ea typeface="Open Sans" panose="020B0606030504020204" pitchFamily="34" charset="0"/>
                <a:cs typeface="Cavolini" panose="03000502040302020204" pitchFamily="66" charset="0"/>
              </a:rPr>
            </a:br>
            <a:r>
              <a:rPr lang="pt-BR" sz="9000" b="1" dirty="0">
                <a:solidFill>
                  <a:srgbClr val="000099"/>
                </a:solidFill>
                <a:latin typeface="Cavolini" panose="03000502040302020204" pitchFamily="66" charset="0"/>
                <a:ea typeface="Open Sans" panose="020B0606030504020204" pitchFamily="34" charset="0"/>
                <a:cs typeface="Cavolini" panose="03000502040302020204" pitchFamily="66" charset="0"/>
              </a:rPr>
              <a:t>DIVISÃO SUL-AMERICANA</a:t>
            </a:r>
            <a:br>
              <a:rPr lang="pt-BR" sz="9000" b="1" dirty="0">
                <a:solidFill>
                  <a:srgbClr val="000099"/>
                </a:solidFill>
              </a:rPr>
            </a:br>
            <a:br>
              <a:rPr lang="pt-BR" sz="9600" dirty="0">
                <a:solidFill>
                  <a:srgbClr val="000099"/>
                </a:solidFill>
              </a:rPr>
            </a:br>
            <a:r>
              <a:rPr lang="pt-BR" sz="5400" dirty="0">
                <a:solidFill>
                  <a:srgbClr val="000099"/>
                </a:solidFill>
                <a:highlight>
                  <a:srgbClr val="FFFFFF"/>
                </a:highlight>
                <a:latin typeface="Cavolini" panose="03000502040302020204" pitchFamily="66" charset="0"/>
                <a:ea typeface="Open Sans" panose="020B0606030504020204" pitchFamily="34" charset="0"/>
                <a:cs typeface="Cavolini" panose="03000502040302020204" pitchFamily="66" charset="0"/>
              </a:rPr>
              <a:t>Argentina</a:t>
            </a:r>
            <a:r>
              <a:rPr lang="pt-BR" sz="5400" b="0" i="0" dirty="0">
                <a:solidFill>
                  <a:srgbClr val="000099"/>
                </a:solidFill>
                <a:effectLst/>
                <a:highlight>
                  <a:srgbClr val="FFFFFF"/>
                </a:highlight>
                <a:latin typeface="Cavolini" panose="03000502040302020204" pitchFamily="66" charset="0"/>
                <a:ea typeface="Open Sans" panose="020B0606030504020204" pitchFamily="34" charset="0"/>
                <a:cs typeface="Cavolini" panose="03000502040302020204" pitchFamily="66" charset="0"/>
              </a:rPr>
              <a:t> / Bolívia / Bra</a:t>
            </a:r>
            <a:r>
              <a:rPr lang="pt-BR" sz="5400" dirty="0">
                <a:solidFill>
                  <a:srgbClr val="000099"/>
                </a:solidFill>
                <a:highlight>
                  <a:srgbClr val="FFFFFF"/>
                </a:highlight>
                <a:latin typeface="Cavolini" panose="03000502040302020204" pitchFamily="66" charset="0"/>
                <a:ea typeface="Open Sans" panose="020B0606030504020204" pitchFamily="34" charset="0"/>
                <a:cs typeface="Cavolini" panose="03000502040302020204" pitchFamily="66" charset="0"/>
              </a:rPr>
              <a:t>sil</a:t>
            </a:r>
            <a:r>
              <a:rPr lang="pt-BR" sz="5400" b="0" i="0" dirty="0">
                <a:solidFill>
                  <a:srgbClr val="000099"/>
                </a:solidFill>
                <a:effectLst/>
                <a:highlight>
                  <a:srgbClr val="FFFFFF"/>
                </a:highlight>
                <a:latin typeface="Cavolini" panose="03000502040302020204" pitchFamily="66" charset="0"/>
                <a:ea typeface="Open Sans" panose="020B0606030504020204" pitchFamily="34" charset="0"/>
                <a:cs typeface="Cavolini" panose="03000502040302020204" pitchFamily="66" charset="0"/>
              </a:rPr>
              <a:t> / Chile / Equador / Paraguai / Peru</a:t>
            </a:r>
            <a:r>
              <a:rPr lang="pt-BR" sz="5400" dirty="0">
                <a:solidFill>
                  <a:srgbClr val="000099"/>
                </a:solidFill>
                <a:highlight>
                  <a:srgbClr val="FFFFFF"/>
                </a:highlight>
                <a:latin typeface="Cavolini" panose="03000502040302020204" pitchFamily="66" charset="0"/>
                <a:ea typeface="Open Sans" panose="020B0606030504020204" pitchFamily="34" charset="0"/>
                <a:cs typeface="Cavolini" panose="03000502040302020204" pitchFamily="66" charset="0"/>
              </a:rPr>
              <a:t> / Uruguai.</a:t>
            </a:r>
            <a:br>
              <a:rPr lang="pt-BR" sz="5400" dirty="0">
                <a:latin typeface="Cavolini" panose="03000502040302020204" pitchFamily="66" charset="0"/>
                <a:cs typeface="Cavolini" panose="03000502040302020204" pitchFamily="66" charset="0"/>
              </a:rPr>
            </a:br>
            <a:endParaRPr lang="pt-BR" sz="5400" b="1" dirty="0">
              <a:solidFill>
                <a:schemeClr val="accent1">
                  <a:lumMod val="75000"/>
                </a:schemeClr>
              </a:solidFill>
              <a:latin typeface="Cavolini" panose="03000502040302020204" pitchFamily="66" charset="0"/>
              <a:ea typeface="Open Sans"/>
              <a:cs typeface="Cavolini" panose="03000502040302020204" pitchFamily="66" charset="0"/>
              <a:sym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4100530624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6"/>
          <p:cNvSpPr txBox="1">
            <a:spLocks noGrp="1"/>
          </p:cNvSpPr>
          <p:nvPr>
            <p:ph type="title"/>
          </p:nvPr>
        </p:nvSpPr>
        <p:spPr>
          <a:xfrm>
            <a:off x="831200" y="1186733"/>
            <a:ext cx="22721600" cy="1527200"/>
          </a:xfrm>
          <a:prstGeom prst="rect">
            <a:avLst/>
          </a:prstGeom>
        </p:spPr>
        <p:txBody>
          <a:bodyPr spcFirstLastPara="1" wrap="square" lIns="243800" tIns="243800" rIns="243800" bIns="243800" anchor="t" anchorCtr="0">
            <a:normAutofit fontScale="90000"/>
          </a:bodyPr>
          <a:lstStyle/>
          <a:p>
            <a:pPr algn="l"/>
            <a:endParaRPr/>
          </a:p>
        </p:txBody>
      </p:sp>
      <p:sp>
        <p:nvSpPr>
          <p:cNvPr id="79" name="Google Shape;79;p16"/>
          <p:cNvSpPr txBox="1">
            <a:spLocks noGrp="1"/>
          </p:cNvSpPr>
          <p:nvPr>
            <p:ph type="body" idx="1"/>
          </p:nvPr>
        </p:nvSpPr>
        <p:spPr>
          <a:xfrm>
            <a:off x="831200" y="3073267"/>
            <a:ext cx="22721600" cy="9110400"/>
          </a:xfrm>
          <a:prstGeom prst="rect">
            <a:avLst/>
          </a:prstGeom>
        </p:spPr>
        <p:txBody>
          <a:bodyPr spcFirstLastPara="1" wrap="square" lIns="243800" tIns="243800" rIns="243800" bIns="243800" anchor="t" anchorCtr="0">
            <a:normAutofit/>
          </a:bodyPr>
          <a:lstStyle/>
          <a:p>
            <a:pPr marL="0" indent="0" rtl="0">
              <a:spcBef>
                <a:spcPts val="0"/>
              </a:spcBef>
              <a:spcAft>
                <a:spcPts val="3200"/>
              </a:spcAft>
              <a:buNone/>
            </a:pPr>
            <a:endParaRPr/>
          </a:p>
        </p:txBody>
      </p:sp>
      <p:pic>
        <p:nvPicPr>
          <p:cNvPr id="80" name="Google Shape;80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" y="1"/>
            <a:ext cx="24384008" cy="13716003"/>
          </a:xfrm>
          <a:prstGeom prst="rect">
            <a:avLst/>
          </a:prstGeom>
          <a:noFill/>
          <a:ln>
            <a:noFill/>
          </a:ln>
        </p:spPr>
      </p:pic>
      <p:sp>
        <p:nvSpPr>
          <p:cNvPr id="81" name="Google Shape;81;p16"/>
          <p:cNvSpPr txBox="1">
            <a:spLocks noGrp="1"/>
          </p:cNvSpPr>
          <p:nvPr>
            <p:ph type="title"/>
          </p:nvPr>
        </p:nvSpPr>
        <p:spPr>
          <a:xfrm>
            <a:off x="3280511" y="2261192"/>
            <a:ext cx="17822973" cy="1264816"/>
          </a:xfrm>
          <a:prstGeom prst="rect">
            <a:avLst/>
          </a:prstGeom>
        </p:spPr>
        <p:txBody>
          <a:bodyPr spcFirstLastPara="1" wrap="square" lIns="243800" tIns="243800" rIns="243800" bIns="243800" anchor="t" anchorCtr="0">
            <a:noAutofit/>
          </a:bodyPr>
          <a:lstStyle/>
          <a:p>
            <a:pPr algn="ctr"/>
            <a:r>
              <a:rPr lang="pt-BR" sz="9600" b="1" dirty="0">
                <a:solidFill>
                  <a:srgbClr val="000099"/>
                </a:solidFill>
                <a:latin typeface="Cavolini" panose="03000502040302020204" pitchFamily="66" charset="0"/>
                <a:ea typeface="Open Sans"/>
                <a:cs typeface="Cavolini" panose="03000502040302020204" pitchFamily="66" charset="0"/>
                <a:sym typeface="Open Sans"/>
              </a:rPr>
              <a:t>OBJETIVOS MISSIONÁRIOS</a:t>
            </a:r>
            <a:br>
              <a:rPr lang="pt-BR" sz="4267" b="1" dirty="0">
                <a:solidFill>
                  <a:schemeClr val="tx1"/>
                </a:solidFill>
                <a:latin typeface="Cavolini" panose="03000502040302020204" pitchFamily="66" charset="0"/>
                <a:ea typeface="Open Sans"/>
                <a:cs typeface="Cavolini" panose="03000502040302020204" pitchFamily="66" charset="0"/>
                <a:sym typeface="Open Sans"/>
              </a:rPr>
            </a:br>
            <a:endParaRPr lang="pt-BR" sz="4267" dirty="0">
              <a:latin typeface="Cavolini" panose="03000502040302020204" pitchFamily="66" charset="0"/>
              <a:ea typeface="Open Sans"/>
              <a:cs typeface="Cavolini" panose="03000502040302020204" pitchFamily="66" charset="0"/>
              <a:sym typeface="Open Sans"/>
            </a:endParaRPr>
          </a:p>
        </p:txBody>
      </p:sp>
      <p:sp>
        <p:nvSpPr>
          <p:cNvPr id="2" name="Google Shape;81;p16">
            <a:extLst>
              <a:ext uri="{FF2B5EF4-FFF2-40B4-BE49-F238E27FC236}">
                <a16:creationId xmlns:a16="http://schemas.microsoft.com/office/drawing/2014/main" id="{B689F36E-6F2E-2191-2492-02ED1B56F4AB}"/>
              </a:ext>
            </a:extLst>
          </p:cNvPr>
          <p:cNvSpPr txBox="1">
            <a:spLocks/>
          </p:cNvSpPr>
          <p:nvPr/>
        </p:nvSpPr>
        <p:spPr>
          <a:xfrm>
            <a:off x="1003610" y="4807354"/>
            <a:ext cx="22549190" cy="12648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spcFirstLastPara="1" wrap="square" lIns="243800" tIns="243800" rIns="243800" bIns="243800" anchor="t" anchorCtr="0">
            <a:noAutofit/>
          </a:bodyPr>
          <a:lstStyle>
            <a:lvl1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1pPr>
            <a:lvl2pPr marL="0" marR="0" indent="4572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2pPr>
            <a:lvl3pPr marL="0" marR="0" indent="9144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3pPr>
            <a:lvl4pPr marL="0" marR="0" indent="13716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4pPr>
            <a:lvl5pPr marL="0" marR="0" indent="18288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5pPr>
            <a:lvl6pPr marL="0" marR="0" indent="22860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6pPr>
            <a:lvl7pPr marL="0" marR="0" indent="27432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7pPr>
            <a:lvl8pPr marL="0" marR="0" indent="32004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8pPr>
            <a:lvl9pPr marL="0" marR="0" indent="36576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9pPr>
          </a:lstStyle>
          <a:p>
            <a:pPr marL="742950" indent="-742950" hangingPunct="1">
              <a:buFont typeface="+mj-lt"/>
              <a:buAutoNum type="arabicPeriod"/>
            </a:pPr>
            <a:r>
              <a:rPr lang="pt-BR" sz="4800" b="1" dirty="0">
                <a:solidFill>
                  <a:srgbClr val="000099"/>
                </a:solidFill>
                <a:latin typeface="Cavolini" panose="03000502040302020204" pitchFamily="66" charset="0"/>
                <a:ea typeface="Open Sans"/>
                <a:cs typeface="Cavolini" panose="03000502040302020204" pitchFamily="66" charset="0"/>
                <a:sym typeface="Open Sans"/>
              </a:rPr>
              <a:t>Dormitórios e Centro de Treinamento Missionário</a:t>
            </a:r>
            <a:r>
              <a:rPr lang="pt-BR" sz="4800" dirty="0">
                <a:solidFill>
                  <a:srgbClr val="000099"/>
                </a:solidFill>
                <a:latin typeface="Cavolini" panose="03000502040302020204" pitchFamily="66" charset="0"/>
                <a:ea typeface="Open Sans"/>
                <a:cs typeface="Cavolini" panose="03000502040302020204" pitchFamily="66" charset="0"/>
                <a:sym typeface="Open Sans"/>
              </a:rPr>
              <a:t>, na Universidade Adventista do Chile, em Chillán, Chile.</a:t>
            </a:r>
          </a:p>
          <a:p>
            <a:pPr marL="742950" indent="-742950" hangingPunct="1">
              <a:buFont typeface="+mj-lt"/>
              <a:buAutoNum type="arabicPeriod"/>
            </a:pPr>
            <a:endParaRPr lang="pt-BR" sz="4800" dirty="0">
              <a:solidFill>
                <a:srgbClr val="000099"/>
              </a:solidFill>
              <a:latin typeface="Cavolini" panose="03000502040302020204" pitchFamily="66" charset="0"/>
              <a:ea typeface="Open Sans"/>
              <a:cs typeface="Cavolini" panose="03000502040302020204" pitchFamily="66" charset="0"/>
              <a:sym typeface="Open Sans"/>
            </a:endParaRPr>
          </a:p>
          <a:p>
            <a:pPr marL="742950" indent="-742950" hangingPunct="1">
              <a:buFont typeface="+mj-lt"/>
              <a:buAutoNum type="arabicPeriod"/>
            </a:pPr>
            <a:r>
              <a:rPr lang="pt-BR" sz="4800" b="1" dirty="0">
                <a:solidFill>
                  <a:srgbClr val="000099"/>
                </a:solidFill>
                <a:latin typeface="Cavolini" panose="03000502040302020204" pitchFamily="66" charset="0"/>
                <a:ea typeface="Open Sans"/>
                <a:cs typeface="Cavolini" panose="03000502040302020204" pitchFamily="66" charset="0"/>
                <a:sym typeface="Open Sans"/>
              </a:rPr>
              <a:t>Cem salas de Escola Sabatina para crianças</a:t>
            </a:r>
            <a:r>
              <a:rPr lang="pt-BR" sz="4800" dirty="0">
                <a:solidFill>
                  <a:srgbClr val="000099"/>
                </a:solidFill>
                <a:latin typeface="Cavolini" panose="03000502040302020204" pitchFamily="66" charset="0"/>
                <a:ea typeface="Open Sans"/>
                <a:cs typeface="Cavolini" panose="03000502040302020204" pitchFamily="66" charset="0"/>
                <a:sym typeface="Open Sans"/>
              </a:rPr>
              <a:t>, em igrejas de regiões especiais de missão, no Chile.</a:t>
            </a:r>
          </a:p>
          <a:p>
            <a:pPr marL="742950" indent="-742950" hangingPunct="1">
              <a:buFont typeface="+mj-lt"/>
              <a:buAutoNum type="arabicPeriod"/>
            </a:pPr>
            <a:endParaRPr lang="pt-BR" sz="4800" dirty="0">
              <a:solidFill>
                <a:srgbClr val="000099"/>
              </a:solidFill>
              <a:latin typeface="Cavolini" panose="03000502040302020204" pitchFamily="66" charset="0"/>
              <a:ea typeface="Open Sans"/>
              <a:cs typeface="Cavolini" panose="03000502040302020204" pitchFamily="66" charset="0"/>
              <a:sym typeface="Open Sans"/>
            </a:endParaRPr>
          </a:p>
          <a:p>
            <a:pPr marL="742950" indent="-742950" hangingPunct="1">
              <a:buFont typeface="+mj-lt"/>
              <a:buAutoNum type="arabicPeriod"/>
            </a:pPr>
            <a:r>
              <a:rPr lang="pt-BR" sz="4800" b="1" dirty="0">
                <a:solidFill>
                  <a:srgbClr val="000099"/>
                </a:solidFill>
                <a:latin typeface="Cavolini" panose="03000502040302020204" pitchFamily="66" charset="0"/>
                <a:ea typeface="Open Sans"/>
                <a:cs typeface="Cavolini" panose="03000502040302020204" pitchFamily="66" charset="0"/>
                <a:sym typeface="Open Sans"/>
              </a:rPr>
              <a:t>Igreja do Instituto Adventista Pernambucano de Ensino (IAPE)</a:t>
            </a:r>
            <a:r>
              <a:rPr lang="pt-BR" sz="4800" dirty="0">
                <a:solidFill>
                  <a:srgbClr val="000099"/>
                </a:solidFill>
                <a:latin typeface="Cavolini" panose="03000502040302020204" pitchFamily="66" charset="0"/>
                <a:ea typeface="Open Sans"/>
                <a:cs typeface="Cavolini" panose="03000502040302020204" pitchFamily="66" charset="0"/>
                <a:sym typeface="Open Sans"/>
              </a:rPr>
              <a:t>, em Sairé, Pernambuco .</a:t>
            </a:r>
            <a:br>
              <a:rPr lang="pt-BR" sz="4800" dirty="0">
                <a:solidFill>
                  <a:srgbClr val="000099"/>
                </a:solidFill>
                <a:latin typeface="Open Sans"/>
                <a:ea typeface="Open Sans"/>
                <a:cs typeface="Open Sans"/>
                <a:sym typeface="Open Sans"/>
              </a:rPr>
            </a:br>
            <a:endParaRPr lang="pt-BR" sz="4800" dirty="0">
              <a:solidFill>
                <a:srgbClr val="000099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939739385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6"/>
          <p:cNvSpPr txBox="1">
            <a:spLocks noGrp="1"/>
          </p:cNvSpPr>
          <p:nvPr>
            <p:ph type="title"/>
          </p:nvPr>
        </p:nvSpPr>
        <p:spPr>
          <a:xfrm>
            <a:off x="831200" y="1186733"/>
            <a:ext cx="22721600" cy="1527200"/>
          </a:xfrm>
          <a:prstGeom prst="rect">
            <a:avLst/>
          </a:prstGeom>
        </p:spPr>
        <p:txBody>
          <a:bodyPr spcFirstLastPara="1" wrap="square" lIns="243800" tIns="243800" rIns="243800" bIns="243800" anchor="t" anchorCtr="0">
            <a:normAutofit fontScale="90000"/>
          </a:bodyPr>
          <a:lstStyle/>
          <a:p>
            <a:pPr algn="l"/>
            <a:endParaRPr/>
          </a:p>
        </p:txBody>
      </p:sp>
      <p:sp>
        <p:nvSpPr>
          <p:cNvPr id="79" name="Google Shape;79;p16"/>
          <p:cNvSpPr txBox="1">
            <a:spLocks noGrp="1"/>
          </p:cNvSpPr>
          <p:nvPr>
            <p:ph type="body" idx="1"/>
          </p:nvPr>
        </p:nvSpPr>
        <p:spPr>
          <a:xfrm>
            <a:off x="831200" y="3073267"/>
            <a:ext cx="22721600" cy="9110400"/>
          </a:xfrm>
          <a:prstGeom prst="rect">
            <a:avLst/>
          </a:prstGeom>
        </p:spPr>
        <p:txBody>
          <a:bodyPr spcFirstLastPara="1" wrap="square" lIns="243800" tIns="243800" rIns="243800" bIns="243800" anchor="t" anchorCtr="0">
            <a:normAutofit/>
          </a:bodyPr>
          <a:lstStyle/>
          <a:p>
            <a:pPr marL="0" indent="0" rtl="0">
              <a:spcBef>
                <a:spcPts val="0"/>
              </a:spcBef>
              <a:spcAft>
                <a:spcPts val="3200"/>
              </a:spcAft>
              <a:buNone/>
            </a:pPr>
            <a:endParaRPr/>
          </a:p>
        </p:txBody>
      </p:sp>
      <p:pic>
        <p:nvPicPr>
          <p:cNvPr id="80" name="Google Shape;80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" y="1"/>
            <a:ext cx="24384008" cy="13716003"/>
          </a:xfrm>
          <a:prstGeom prst="rect">
            <a:avLst/>
          </a:prstGeom>
          <a:noFill/>
          <a:ln>
            <a:noFill/>
          </a:ln>
        </p:spPr>
      </p:pic>
      <p:sp>
        <p:nvSpPr>
          <p:cNvPr id="81" name="Google Shape;81;p16"/>
          <p:cNvSpPr txBox="1">
            <a:spLocks noGrp="1"/>
          </p:cNvSpPr>
          <p:nvPr>
            <p:ph type="title"/>
          </p:nvPr>
        </p:nvSpPr>
        <p:spPr>
          <a:xfrm>
            <a:off x="566940" y="5746373"/>
            <a:ext cx="9489469" cy="1264816"/>
          </a:xfrm>
          <a:prstGeom prst="rect">
            <a:avLst/>
          </a:prstGeom>
        </p:spPr>
        <p:txBody>
          <a:bodyPr spcFirstLastPara="1" wrap="square" lIns="243800" tIns="243800" rIns="243800" bIns="243800" anchor="t" anchorCtr="0">
            <a:noAutofit/>
          </a:bodyPr>
          <a:lstStyle/>
          <a:p>
            <a:pPr algn="ctr"/>
            <a:br>
              <a:rPr lang="pt-BR" sz="4267" b="1" dirty="0">
                <a:solidFill>
                  <a:schemeClr val="tx1"/>
                </a:solidFill>
                <a:latin typeface="Open Sans"/>
                <a:ea typeface="Open Sans"/>
                <a:cs typeface="Open Sans"/>
                <a:sym typeface="Open Sans"/>
              </a:rPr>
            </a:br>
            <a:endParaRPr lang="pt-BR" sz="4267" dirty="0"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B8D8A3BA-9DBF-DB19-657E-178C6F4C828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18" b="7918"/>
          <a:stretch/>
        </p:blipFill>
        <p:spPr>
          <a:xfrm>
            <a:off x="9469260" y="3171444"/>
            <a:ext cx="13035000" cy="7679489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7E3B6E68-3E14-1F1A-7D7E-1381E561DBED}"/>
              </a:ext>
            </a:extLst>
          </p:cNvPr>
          <p:cNvSpPr txBox="1"/>
          <p:nvPr/>
        </p:nvSpPr>
        <p:spPr>
          <a:xfrm>
            <a:off x="-1359155" y="6274066"/>
            <a:ext cx="12378690" cy="132343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pt-BR" sz="8000" dirty="0">
                <a:solidFill>
                  <a:srgbClr val="002060"/>
                </a:solidFill>
                <a:highlight>
                  <a:srgbClr val="FCFEFF"/>
                </a:highlight>
                <a:latin typeface="Cavolini" panose="03000502040302020204" pitchFamily="66" charset="0"/>
                <a:cs typeface="Cavolini" panose="03000502040302020204" pitchFamily="66" charset="0"/>
              </a:rPr>
              <a:t>Chile</a:t>
            </a:r>
            <a:endParaRPr lang="pt-BR" sz="8000" i="0" dirty="0">
              <a:solidFill>
                <a:srgbClr val="002060"/>
              </a:solidFill>
              <a:effectLst/>
              <a:highlight>
                <a:srgbClr val="FCFEFF"/>
              </a:highlight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87CE0364-6B1B-DA78-84AF-D606A913F87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69" b="10669"/>
          <a:stretch/>
        </p:blipFill>
        <p:spPr>
          <a:xfrm>
            <a:off x="9446400" y="3171444"/>
            <a:ext cx="13035000" cy="7679489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925201549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6"/>
          <p:cNvSpPr txBox="1">
            <a:spLocks noGrp="1"/>
          </p:cNvSpPr>
          <p:nvPr>
            <p:ph type="title"/>
          </p:nvPr>
        </p:nvSpPr>
        <p:spPr>
          <a:xfrm>
            <a:off x="831200" y="1186733"/>
            <a:ext cx="22721600" cy="1527200"/>
          </a:xfrm>
          <a:prstGeom prst="rect">
            <a:avLst/>
          </a:prstGeom>
        </p:spPr>
        <p:txBody>
          <a:bodyPr spcFirstLastPara="1" wrap="square" lIns="243800" tIns="243800" rIns="243800" bIns="243800" anchor="t" anchorCtr="0">
            <a:normAutofit fontScale="90000"/>
          </a:bodyPr>
          <a:lstStyle/>
          <a:p>
            <a:pPr algn="l"/>
            <a:endParaRPr/>
          </a:p>
        </p:txBody>
      </p:sp>
      <p:sp>
        <p:nvSpPr>
          <p:cNvPr id="79" name="Google Shape;79;p16"/>
          <p:cNvSpPr txBox="1">
            <a:spLocks noGrp="1"/>
          </p:cNvSpPr>
          <p:nvPr>
            <p:ph type="body" idx="1"/>
          </p:nvPr>
        </p:nvSpPr>
        <p:spPr>
          <a:xfrm>
            <a:off x="831200" y="3073267"/>
            <a:ext cx="22721600" cy="9110400"/>
          </a:xfrm>
          <a:prstGeom prst="rect">
            <a:avLst/>
          </a:prstGeom>
        </p:spPr>
        <p:txBody>
          <a:bodyPr spcFirstLastPara="1" wrap="square" lIns="243800" tIns="243800" rIns="243800" bIns="243800" anchor="t" anchorCtr="0">
            <a:normAutofit/>
          </a:bodyPr>
          <a:lstStyle/>
          <a:p>
            <a:pPr marL="0" indent="0" rtl="0">
              <a:spcBef>
                <a:spcPts val="0"/>
              </a:spcBef>
              <a:spcAft>
                <a:spcPts val="3200"/>
              </a:spcAft>
              <a:buNone/>
            </a:pPr>
            <a:endParaRPr/>
          </a:p>
        </p:txBody>
      </p:sp>
      <p:pic>
        <p:nvPicPr>
          <p:cNvPr id="80" name="Google Shape;80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" y="1"/>
            <a:ext cx="24384008" cy="13716003"/>
          </a:xfrm>
          <a:prstGeom prst="rect">
            <a:avLst/>
          </a:prstGeom>
          <a:noFill/>
          <a:ln>
            <a:noFill/>
          </a:ln>
        </p:spPr>
      </p:pic>
      <p:sp>
        <p:nvSpPr>
          <p:cNvPr id="81" name="Google Shape;81;p16"/>
          <p:cNvSpPr txBox="1">
            <a:spLocks noGrp="1"/>
          </p:cNvSpPr>
          <p:nvPr>
            <p:ph type="title"/>
          </p:nvPr>
        </p:nvSpPr>
        <p:spPr>
          <a:xfrm>
            <a:off x="1714941" y="5000038"/>
            <a:ext cx="20954117" cy="1165560"/>
          </a:xfrm>
          <a:prstGeom prst="rect">
            <a:avLst/>
          </a:prstGeom>
        </p:spPr>
        <p:txBody>
          <a:bodyPr spcFirstLastPara="1" wrap="square" lIns="243800" tIns="243800" rIns="243800" bIns="243800" anchor="t" anchorCtr="0">
            <a:noAutofit/>
          </a:bodyPr>
          <a:lstStyle/>
          <a:p>
            <a:pPr algn="ctr"/>
            <a:r>
              <a:rPr lang="pt-BR" sz="19900" b="1" dirty="0">
                <a:solidFill>
                  <a:srgbClr val="000099"/>
                </a:solidFill>
                <a:latin typeface="Cavolini" panose="03000502040302020204" pitchFamily="66" charset="0"/>
                <a:ea typeface="Open Sans"/>
                <a:cs typeface="Cavolini" panose="03000502040302020204" pitchFamily="66" charset="0"/>
                <a:sym typeface="Open Sans"/>
              </a:rPr>
              <a:t>CURIOSIDADE</a:t>
            </a:r>
            <a:br>
              <a:rPr lang="pt-BR" sz="4267" b="1" dirty="0">
                <a:solidFill>
                  <a:schemeClr val="tx1"/>
                </a:solidFill>
                <a:latin typeface="Open Sans"/>
                <a:ea typeface="Open Sans"/>
                <a:cs typeface="Open Sans"/>
                <a:sym typeface="Open Sans"/>
              </a:rPr>
            </a:br>
            <a:endParaRPr lang="pt-BR" sz="4267" dirty="0">
              <a:latin typeface="Open Sans"/>
              <a:ea typeface="Open Sans"/>
              <a:cs typeface="Open Sans"/>
              <a:sym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2068969789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6"/>
          <p:cNvSpPr txBox="1">
            <a:spLocks noGrp="1"/>
          </p:cNvSpPr>
          <p:nvPr>
            <p:ph type="title"/>
          </p:nvPr>
        </p:nvSpPr>
        <p:spPr>
          <a:xfrm>
            <a:off x="831200" y="1186733"/>
            <a:ext cx="22721600" cy="1527200"/>
          </a:xfrm>
          <a:prstGeom prst="rect">
            <a:avLst/>
          </a:prstGeom>
        </p:spPr>
        <p:txBody>
          <a:bodyPr spcFirstLastPara="1" wrap="square" lIns="243800" tIns="243800" rIns="243800" bIns="243800" anchor="t" anchorCtr="0">
            <a:normAutofit fontScale="90000"/>
          </a:bodyPr>
          <a:lstStyle/>
          <a:p>
            <a:pPr algn="l"/>
            <a:endParaRPr/>
          </a:p>
        </p:txBody>
      </p:sp>
      <p:sp>
        <p:nvSpPr>
          <p:cNvPr id="79" name="Google Shape;79;p16"/>
          <p:cNvSpPr txBox="1">
            <a:spLocks noGrp="1"/>
          </p:cNvSpPr>
          <p:nvPr>
            <p:ph type="body" idx="1"/>
          </p:nvPr>
        </p:nvSpPr>
        <p:spPr>
          <a:xfrm>
            <a:off x="831200" y="3073267"/>
            <a:ext cx="22721600" cy="9110400"/>
          </a:xfrm>
          <a:prstGeom prst="rect">
            <a:avLst/>
          </a:prstGeom>
        </p:spPr>
        <p:txBody>
          <a:bodyPr spcFirstLastPara="1" wrap="square" lIns="243800" tIns="243800" rIns="243800" bIns="243800" anchor="t" anchorCtr="0">
            <a:normAutofit/>
          </a:bodyPr>
          <a:lstStyle/>
          <a:p>
            <a:pPr marL="0" indent="0" rtl="0">
              <a:spcBef>
                <a:spcPts val="0"/>
              </a:spcBef>
              <a:spcAft>
                <a:spcPts val="3200"/>
              </a:spcAft>
              <a:buNone/>
            </a:pPr>
            <a:endParaRPr/>
          </a:p>
        </p:txBody>
      </p:sp>
      <p:pic>
        <p:nvPicPr>
          <p:cNvPr id="80" name="Google Shape;80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" y="1"/>
            <a:ext cx="24384008" cy="13716003"/>
          </a:xfrm>
          <a:prstGeom prst="rect">
            <a:avLst/>
          </a:prstGeom>
          <a:noFill/>
          <a:ln>
            <a:noFill/>
          </a:ln>
        </p:spPr>
      </p:pic>
      <p:sp>
        <p:nvSpPr>
          <p:cNvPr id="81" name="Google Shape;81;p16"/>
          <p:cNvSpPr txBox="1">
            <a:spLocks noGrp="1"/>
          </p:cNvSpPr>
          <p:nvPr>
            <p:ph type="title"/>
          </p:nvPr>
        </p:nvSpPr>
        <p:spPr>
          <a:xfrm>
            <a:off x="1714941" y="5000038"/>
            <a:ext cx="20954117" cy="1165560"/>
          </a:xfrm>
          <a:prstGeom prst="rect">
            <a:avLst/>
          </a:prstGeom>
        </p:spPr>
        <p:txBody>
          <a:bodyPr spcFirstLastPara="1" wrap="square" lIns="243800" tIns="243800" rIns="243800" bIns="243800" anchor="t" anchorCtr="0">
            <a:noAutofit/>
          </a:bodyPr>
          <a:lstStyle/>
          <a:p>
            <a:pPr algn="ctr"/>
            <a:br>
              <a:rPr lang="pt-BR" sz="4267" b="1" dirty="0">
                <a:solidFill>
                  <a:schemeClr val="tx1"/>
                </a:solidFill>
                <a:latin typeface="Open Sans"/>
                <a:ea typeface="Open Sans"/>
                <a:cs typeface="Open Sans"/>
                <a:sym typeface="Open Sans"/>
              </a:rPr>
            </a:br>
            <a:endParaRPr lang="pt-BR" sz="4267" dirty="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55DB6846-A0A4-FD28-DEA6-9DFBF9F233D6}"/>
              </a:ext>
            </a:extLst>
          </p:cNvPr>
          <p:cNvSpPr txBox="1"/>
          <p:nvPr/>
        </p:nvSpPr>
        <p:spPr>
          <a:xfrm>
            <a:off x="883732" y="3071170"/>
            <a:ext cx="10285011" cy="674030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pt-BR" sz="5400" b="0" i="0" dirty="0">
                <a:solidFill>
                  <a:srgbClr val="002060"/>
                </a:solidFill>
                <a:effectLst/>
                <a:highlight>
                  <a:srgbClr val="F7F8F9"/>
                </a:highlight>
                <a:latin typeface="Cavolini" panose="03000502040302020204" pitchFamily="66" charset="0"/>
                <a:ea typeface="Open Sans" panose="020B0606030504020204" pitchFamily="34" charset="0"/>
                <a:cs typeface="Cavolini" panose="03000502040302020204" pitchFamily="66" charset="0"/>
              </a:rPr>
              <a:t>No norte do Chile fica o deserto mais seco e mais antigo do planeta, o Deserto do Atacama, que possui 105.000 ㎢ de extensão, um lugar extremamente árido, e de beleza sem igual.</a:t>
            </a:r>
            <a:endParaRPr lang="pt-BR" sz="5400" dirty="0">
              <a:solidFill>
                <a:srgbClr val="002060"/>
              </a:solidFill>
              <a:latin typeface="Cavolini" panose="03000502040302020204" pitchFamily="66" charset="0"/>
              <a:ea typeface="Open Sans" panose="020B0606030504020204" pitchFamily="34" charset="0"/>
              <a:cs typeface="Cavolini" panose="03000502040302020204" pitchFamily="66" charset="0"/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81D1D7F0-3379-4CE3-5C49-37AADBA0C2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39" b="2639"/>
          <a:stretch/>
        </p:blipFill>
        <p:spPr>
          <a:xfrm>
            <a:off x="11367387" y="3071170"/>
            <a:ext cx="11301671" cy="7136838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1887482430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6"/>
          <p:cNvSpPr txBox="1">
            <a:spLocks noGrp="1"/>
          </p:cNvSpPr>
          <p:nvPr>
            <p:ph type="title"/>
          </p:nvPr>
        </p:nvSpPr>
        <p:spPr>
          <a:xfrm>
            <a:off x="831200" y="1186733"/>
            <a:ext cx="22721600" cy="1527200"/>
          </a:xfrm>
          <a:prstGeom prst="rect">
            <a:avLst/>
          </a:prstGeom>
        </p:spPr>
        <p:txBody>
          <a:bodyPr spcFirstLastPara="1" wrap="square" lIns="243800" tIns="243800" rIns="243800" bIns="243800" anchor="t" anchorCtr="0">
            <a:normAutofit fontScale="90000"/>
          </a:bodyPr>
          <a:lstStyle/>
          <a:p>
            <a:pPr algn="l"/>
            <a:endParaRPr/>
          </a:p>
        </p:txBody>
      </p:sp>
      <p:sp>
        <p:nvSpPr>
          <p:cNvPr id="79" name="Google Shape;79;p16"/>
          <p:cNvSpPr txBox="1">
            <a:spLocks noGrp="1"/>
          </p:cNvSpPr>
          <p:nvPr>
            <p:ph type="body" idx="1"/>
          </p:nvPr>
        </p:nvSpPr>
        <p:spPr>
          <a:xfrm>
            <a:off x="831200" y="3073267"/>
            <a:ext cx="22721600" cy="9110400"/>
          </a:xfrm>
          <a:prstGeom prst="rect">
            <a:avLst/>
          </a:prstGeom>
        </p:spPr>
        <p:txBody>
          <a:bodyPr spcFirstLastPara="1" wrap="square" lIns="243800" tIns="243800" rIns="243800" bIns="243800" anchor="t" anchorCtr="0">
            <a:normAutofit/>
          </a:bodyPr>
          <a:lstStyle/>
          <a:p>
            <a:pPr marL="0" indent="0" rtl="0">
              <a:spcBef>
                <a:spcPts val="0"/>
              </a:spcBef>
              <a:spcAft>
                <a:spcPts val="3200"/>
              </a:spcAft>
              <a:buNone/>
            </a:pPr>
            <a:endParaRPr/>
          </a:p>
        </p:txBody>
      </p:sp>
      <p:pic>
        <p:nvPicPr>
          <p:cNvPr id="80" name="Google Shape;80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" y="1"/>
            <a:ext cx="24384008" cy="13716003"/>
          </a:xfrm>
          <a:prstGeom prst="rect">
            <a:avLst/>
          </a:prstGeom>
          <a:noFill/>
          <a:ln>
            <a:noFill/>
          </a:ln>
        </p:spPr>
      </p:pic>
      <p:sp>
        <p:nvSpPr>
          <p:cNvPr id="81" name="Google Shape;81;p16"/>
          <p:cNvSpPr txBox="1">
            <a:spLocks noGrp="1"/>
          </p:cNvSpPr>
          <p:nvPr>
            <p:ph type="title"/>
          </p:nvPr>
        </p:nvSpPr>
        <p:spPr>
          <a:xfrm>
            <a:off x="1714941" y="3073267"/>
            <a:ext cx="20954117" cy="1165560"/>
          </a:xfrm>
          <a:prstGeom prst="rect">
            <a:avLst/>
          </a:prstGeom>
        </p:spPr>
        <p:txBody>
          <a:bodyPr spcFirstLastPara="1" wrap="square" lIns="243800" tIns="243800" rIns="243800" bIns="243800" anchor="t" anchorCtr="0">
            <a:noAutofit/>
          </a:bodyPr>
          <a:lstStyle/>
          <a:p>
            <a:pPr algn="ctr"/>
            <a:r>
              <a:rPr lang="pt-BR" sz="23900" b="1" dirty="0">
                <a:solidFill>
                  <a:srgbClr val="000099"/>
                </a:solidFill>
                <a:latin typeface="Cavolini" panose="03000502040302020204" pitchFamily="66" charset="0"/>
                <a:ea typeface="Open Sans"/>
                <a:cs typeface="Cavolini" panose="03000502040302020204" pitchFamily="66" charset="0"/>
                <a:sym typeface="Open Sans"/>
              </a:rPr>
              <a:t>COMIDA </a:t>
            </a:r>
            <a:br>
              <a:rPr lang="pt-BR" sz="23900" b="1" dirty="0">
                <a:solidFill>
                  <a:srgbClr val="000099"/>
                </a:solidFill>
                <a:latin typeface="Cavolini" panose="03000502040302020204" pitchFamily="66" charset="0"/>
                <a:ea typeface="Open Sans"/>
                <a:cs typeface="Cavolini" panose="03000502040302020204" pitchFamily="66" charset="0"/>
                <a:sym typeface="Open Sans"/>
              </a:rPr>
            </a:br>
            <a:r>
              <a:rPr lang="pt-BR" sz="23900" b="1" dirty="0">
                <a:solidFill>
                  <a:srgbClr val="000099"/>
                </a:solidFill>
                <a:latin typeface="Cavolini" panose="03000502040302020204" pitchFamily="66" charset="0"/>
                <a:ea typeface="Open Sans"/>
                <a:cs typeface="Cavolini" panose="03000502040302020204" pitchFamily="66" charset="0"/>
                <a:sym typeface="Open Sans"/>
              </a:rPr>
              <a:t>TÍPICA</a:t>
            </a:r>
            <a:br>
              <a:rPr lang="pt-BR" sz="4267" b="1" dirty="0">
                <a:solidFill>
                  <a:schemeClr val="tx1"/>
                </a:solidFill>
                <a:latin typeface="Open Sans"/>
                <a:ea typeface="Open Sans"/>
                <a:cs typeface="Open Sans"/>
                <a:sym typeface="Open Sans"/>
              </a:rPr>
            </a:br>
            <a:endParaRPr lang="pt-BR" sz="4267" dirty="0">
              <a:latin typeface="Open Sans"/>
              <a:ea typeface="Open Sans"/>
              <a:cs typeface="Open Sans"/>
              <a:sym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3663913707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6"/>
          <p:cNvSpPr txBox="1">
            <a:spLocks noGrp="1"/>
          </p:cNvSpPr>
          <p:nvPr>
            <p:ph type="title"/>
          </p:nvPr>
        </p:nvSpPr>
        <p:spPr>
          <a:xfrm>
            <a:off x="831200" y="1186733"/>
            <a:ext cx="22721600" cy="1527200"/>
          </a:xfrm>
          <a:prstGeom prst="rect">
            <a:avLst/>
          </a:prstGeom>
        </p:spPr>
        <p:txBody>
          <a:bodyPr spcFirstLastPara="1" wrap="square" lIns="243800" tIns="243800" rIns="243800" bIns="243800" anchor="t" anchorCtr="0">
            <a:normAutofit fontScale="90000"/>
          </a:bodyPr>
          <a:lstStyle/>
          <a:p>
            <a:pPr algn="l"/>
            <a:endParaRPr/>
          </a:p>
        </p:txBody>
      </p:sp>
      <p:sp>
        <p:nvSpPr>
          <p:cNvPr id="79" name="Google Shape;79;p16"/>
          <p:cNvSpPr txBox="1">
            <a:spLocks noGrp="1"/>
          </p:cNvSpPr>
          <p:nvPr>
            <p:ph type="body" idx="1"/>
          </p:nvPr>
        </p:nvSpPr>
        <p:spPr>
          <a:xfrm>
            <a:off x="831200" y="3073267"/>
            <a:ext cx="22721600" cy="9110400"/>
          </a:xfrm>
          <a:prstGeom prst="rect">
            <a:avLst/>
          </a:prstGeom>
        </p:spPr>
        <p:txBody>
          <a:bodyPr spcFirstLastPara="1" wrap="square" lIns="243800" tIns="243800" rIns="243800" bIns="243800" anchor="t" anchorCtr="0">
            <a:normAutofit/>
          </a:bodyPr>
          <a:lstStyle/>
          <a:p>
            <a:pPr marL="0" indent="0" rtl="0">
              <a:spcBef>
                <a:spcPts val="0"/>
              </a:spcBef>
              <a:spcAft>
                <a:spcPts val="3200"/>
              </a:spcAft>
              <a:buNone/>
            </a:pPr>
            <a:endParaRPr/>
          </a:p>
        </p:txBody>
      </p:sp>
      <p:pic>
        <p:nvPicPr>
          <p:cNvPr id="80" name="Google Shape;80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886" y="101467"/>
            <a:ext cx="24384008" cy="13716003"/>
          </a:xfrm>
          <a:prstGeom prst="rect">
            <a:avLst/>
          </a:prstGeom>
          <a:noFill/>
          <a:ln>
            <a:noFill/>
          </a:ln>
        </p:spPr>
      </p:pic>
      <p:sp>
        <p:nvSpPr>
          <p:cNvPr id="81" name="Google Shape;81;p16"/>
          <p:cNvSpPr txBox="1">
            <a:spLocks noGrp="1"/>
          </p:cNvSpPr>
          <p:nvPr>
            <p:ph type="title"/>
          </p:nvPr>
        </p:nvSpPr>
        <p:spPr>
          <a:xfrm>
            <a:off x="1714941" y="3073267"/>
            <a:ext cx="20954117" cy="1165560"/>
          </a:xfrm>
          <a:prstGeom prst="rect">
            <a:avLst/>
          </a:prstGeom>
        </p:spPr>
        <p:txBody>
          <a:bodyPr spcFirstLastPara="1" wrap="square" lIns="243800" tIns="243800" rIns="243800" bIns="243800" anchor="t" anchorCtr="0">
            <a:noAutofit/>
          </a:bodyPr>
          <a:lstStyle/>
          <a:p>
            <a:pPr algn="ctr"/>
            <a:br>
              <a:rPr lang="pt-BR" sz="4267" b="1" dirty="0">
                <a:solidFill>
                  <a:schemeClr val="tx1"/>
                </a:solidFill>
                <a:latin typeface="Open Sans"/>
                <a:ea typeface="Open Sans"/>
                <a:cs typeface="Open Sans"/>
                <a:sym typeface="Open Sans"/>
              </a:rPr>
            </a:br>
            <a:endParaRPr lang="pt-BR" sz="4267" dirty="0"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FF9AC294-8661-DA13-7113-B14B013286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99" r="6999"/>
          <a:stretch/>
        </p:blipFill>
        <p:spPr>
          <a:xfrm>
            <a:off x="6607629" y="4598161"/>
            <a:ext cx="10285714" cy="6727371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8581C69A-857A-9F3D-5DB2-A5337EB48EC1}"/>
              </a:ext>
            </a:extLst>
          </p:cNvPr>
          <p:cNvSpPr txBox="1"/>
          <p:nvPr/>
        </p:nvSpPr>
        <p:spPr>
          <a:xfrm>
            <a:off x="5537465" y="3106701"/>
            <a:ext cx="12426042" cy="138499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pt-BR" sz="5400" b="0" dirty="0">
                <a:solidFill>
                  <a:srgbClr val="002060"/>
                </a:solidFill>
                <a:highlight>
                  <a:srgbClr val="FCFEFF"/>
                </a:highlight>
                <a:latin typeface="Cavolini" panose="03000502040302020204" pitchFamily="66" charset="0"/>
                <a:cs typeface="Cavolini" panose="03000502040302020204" pitchFamily="66" charset="0"/>
              </a:rPr>
              <a:t>Empanada Chilena</a:t>
            </a:r>
            <a:endParaRPr lang="pt-BR" sz="5400" b="0" i="0" dirty="0">
              <a:solidFill>
                <a:srgbClr val="002060"/>
              </a:solidFill>
              <a:effectLst/>
              <a:highlight>
                <a:srgbClr val="FCFEFF"/>
              </a:highlight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427281132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6"/>
          <p:cNvSpPr txBox="1">
            <a:spLocks noGrp="1"/>
          </p:cNvSpPr>
          <p:nvPr>
            <p:ph type="title"/>
          </p:nvPr>
        </p:nvSpPr>
        <p:spPr>
          <a:xfrm>
            <a:off x="831200" y="1186733"/>
            <a:ext cx="22721600" cy="1527200"/>
          </a:xfrm>
          <a:prstGeom prst="rect">
            <a:avLst/>
          </a:prstGeom>
        </p:spPr>
        <p:txBody>
          <a:bodyPr spcFirstLastPara="1" wrap="square" lIns="243800" tIns="243800" rIns="243800" bIns="243800" anchor="t" anchorCtr="0">
            <a:normAutofit fontScale="90000"/>
          </a:bodyPr>
          <a:lstStyle/>
          <a:p>
            <a:pPr algn="l"/>
            <a:endParaRPr/>
          </a:p>
        </p:txBody>
      </p:sp>
      <p:sp>
        <p:nvSpPr>
          <p:cNvPr id="79" name="Google Shape;79;p16"/>
          <p:cNvSpPr txBox="1">
            <a:spLocks noGrp="1"/>
          </p:cNvSpPr>
          <p:nvPr>
            <p:ph type="body" idx="1"/>
          </p:nvPr>
        </p:nvSpPr>
        <p:spPr>
          <a:xfrm>
            <a:off x="831200" y="3073267"/>
            <a:ext cx="22721600" cy="9110400"/>
          </a:xfrm>
          <a:prstGeom prst="rect">
            <a:avLst/>
          </a:prstGeom>
        </p:spPr>
        <p:txBody>
          <a:bodyPr spcFirstLastPara="1" wrap="square" lIns="243800" tIns="243800" rIns="243800" bIns="243800" anchor="t" anchorCtr="0">
            <a:normAutofit/>
          </a:bodyPr>
          <a:lstStyle/>
          <a:p>
            <a:pPr marL="0" indent="0" rtl="0">
              <a:spcBef>
                <a:spcPts val="0"/>
              </a:spcBef>
              <a:spcAft>
                <a:spcPts val="3200"/>
              </a:spcAft>
              <a:buNone/>
            </a:pPr>
            <a:endParaRPr/>
          </a:p>
        </p:txBody>
      </p:sp>
      <p:pic>
        <p:nvPicPr>
          <p:cNvPr id="80" name="Google Shape;80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" y="1"/>
            <a:ext cx="24384008" cy="13716003"/>
          </a:xfrm>
          <a:prstGeom prst="rect">
            <a:avLst/>
          </a:prstGeom>
          <a:noFill/>
          <a:ln>
            <a:noFill/>
          </a:ln>
        </p:spPr>
      </p:pic>
      <p:sp>
        <p:nvSpPr>
          <p:cNvPr id="81" name="Google Shape;81;p16"/>
          <p:cNvSpPr txBox="1">
            <a:spLocks noGrp="1"/>
          </p:cNvSpPr>
          <p:nvPr>
            <p:ph type="title"/>
          </p:nvPr>
        </p:nvSpPr>
        <p:spPr>
          <a:xfrm>
            <a:off x="566940" y="5746373"/>
            <a:ext cx="9489469" cy="1264816"/>
          </a:xfrm>
          <a:prstGeom prst="rect">
            <a:avLst/>
          </a:prstGeom>
        </p:spPr>
        <p:txBody>
          <a:bodyPr spcFirstLastPara="1" wrap="square" lIns="243800" tIns="243800" rIns="243800" bIns="243800" anchor="t" anchorCtr="0">
            <a:noAutofit/>
          </a:bodyPr>
          <a:lstStyle/>
          <a:p>
            <a:pPr algn="ctr"/>
            <a:br>
              <a:rPr lang="pt-BR" sz="4267" b="1" dirty="0">
                <a:solidFill>
                  <a:schemeClr val="tx1"/>
                </a:solidFill>
                <a:latin typeface="Open Sans"/>
                <a:ea typeface="Open Sans"/>
                <a:cs typeface="Open Sans"/>
                <a:sym typeface="Open Sans"/>
              </a:rPr>
            </a:br>
            <a:endParaRPr lang="pt-BR" sz="4267" dirty="0"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3FFD1713-883B-9CBF-7775-C8867D9165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" r="651"/>
          <a:stretch/>
        </p:blipFill>
        <p:spPr>
          <a:xfrm>
            <a:off x="8495749" y="3157646"/>
            <a:ext cx="13518981" cy="7707086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A2396B95-17BF-0334-5B54-40620C841DDB}"/>
              </a:ext>
            </a:extLst>
          </p:cNvPr>
          <p:cNvSpPr txBox="1"/>
          <p:nvPr/>
        </p:nvSpPr>
        <p:spPr>
          <a:xfrm>
            <a:off x="-1880235" y="6426414"/>
            <a:ext cx="12378690" cy="132343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pt-BR" sz="8000" dirty="0">
                <a:solidFill>
                  <a:srgbClr val="002060"/>
                </a:solidFill>
                <a:highlight>
                  <a:srgbClr val="FCFEFF"/>
                </a:highlight>
                <a:latin typeface="Cavolini" panose="03000502040302020204" pitchFamily="66" charset="0"/>
                <a:cs typeface="Cavolini" panose="03000502040302020204" pitchFamily="66" charset="0"/>
              </a:rPr>
              <a:t>Brasil</a:t>
            </a:r>
            <a:endParaRPr lang="pt-BR" sz="8000" i="0" dirty="0">
              <a:solidFill>
                <a:srgbClr val="002060"/>
              </a:solidFill>
              <a:effectLst/>
              <a:highlight>
                <a:srgbClr val="FCFEFF"/>
              </a:highlight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8429228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9473</TotalTime>
  <Words>230</Words>
  <Application>Microsoft Macintosh PowerPoint</Application>
  <PresentationFormat>Personalizar</PresentationFormat>
  <Paragraphs>25</Paragraphs>
  <Slides>15</Slides>
  <Notes>15</Notes>
  <HiddenSlides>0</HiddenSlides>
  <MMClips>0</MMClips>
  <ScaleCrop>false</ScaleCrop>
  <HeadingPairs>
    <vt:vector size="6" baseType="variant">
      <vt:variant>
        <vt:lpstr>Fontes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15</vt:i4>
      </vt:variant>
    </vt:vector>
  </HeadingPairs>
  <TitlesOfParts>
    <vt:vector size="21" baseType="lpstr">
      <vt:lpstr>Cavolini</vt:lpstr>
      <vt:lpstr>Helvetica Neue</vt:lpstr>
      <vt:lpstr>Helvetica Neue Light</vt:lpstr>
      <vt:lpstr>Helvetica Neue Medium</vt:lpstr>
      <vt:lpstr>Open Sans</vt:lpstr>
      <vt:lpstr>White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USEB - ARJ - Priscila Mendes</dc:creator>
  <cp:lastModifiedBy>USEB - ARJ - Priscila Mendes</cp:lastModifiedBy>
  <cp:revision>5</cp:revision>
  <dcterms:modified xsi:type="dcterms:W3CDTF">2025-07-17T12:49:53Z</dcterms:modified>
</cp:coreProperties>
</file>