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9" r:id="rId4"/>
    <p:sldId id="260" r:id="rId5"/>
    <p:sldId id="262" r:id="rId6"/>
    <p:sldId id="263" r:id="rId7"/>
    <p:sldId id="265" r:id="rId8"/>
    <p:sldId id="266" r:id="rId9"/>
    <p:sldId id="268" r:id="rId10"/>
    <p:sldId id="269" r:id="rId11"/>
    <p:sldId id="271" r:id="rId12"/>
    <p:sldId id="272" r:id="rId13"/>
    <p:sldId id="274" r:id="rId14"/>
    <p:sldId id="275" r:id="rId15"/>
    <p:sldId id="277" r:id="rId16"/>
    <p:sldId id="278" r:id="rId17"/>
    <p:sldId id="280" r:id="rId18"/>
    <p:sldId id="281" r:id="rId19"/>
    <p:sldId id="283" r:id="rId20"/>
    <p:sldId id="284" r:id="rId21"/>
  </p:sldIdLst>
  <p:sldSz cx="8953500" cy="7505700"/>
  <p:notesSz cx="6858000" cy="9144000"/>
  <p:embeddedFontLst>
    <p:embeddedFont>
      <p:font typeface="Calibri" panose="020F0502020204030204" pitchFamily="34" charset="0"/>
      <p:regular r:id="rId23"/>
      <p:bold r:id="rId24"/>
      <p:italic r:id="rId25"/>
      <p:boldItalic r:id="rId26"/>
    </p:embeddedFont>
    <p:embeddedFont>
      <p:font typeface="Freestyle Script" panose="030804020302050B0404" pitchFamily="66"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0" autoAdjust="0"/>
    <p:restoredTop sz="94626" autoAdjust="0"/>
  </p:normalViewPr>
  <p:slideViewPr>
    <p:cSldViewPr>
      <p:cViewPr varScale="1">
        <p:scale>
          <a:sx n="80" d="100"/>
          <a:sy n="80" d="100"/>
        </p:scale>
        <p:origin x="845" y="48"/>
      </p:cViewPr>
      <p:guideLst>
        <p:guide orient="horz" pos="2160"/>
        <p:guide pos="28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6:31:41.432"/>
    </inkml:context>
    <inkml:brush xml:id="br0">
      <inkml:brushProperty name="width" value="0.05" units="cm"/>
      <inkml:brushProperty name="height" value="0.05" units="cm"/>
    </inkml:brush>
  </inkml:definitions>
  <inkml:trace contextRef="#ctx0" brushRef="#br0">1 0 6419,'0'0'0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6:32:45.527"/>
    </inkml:context>
    <inkml:brush xml:id="br0">
      <inkml:brushProperty name="width" value="0.05" units="cm"/>
      <inkml:brushProperty name="height" value="0.05" units="cm"/>
    </inkml:brush>
  </inkml:definitions>
  <inkml:trace contextRef="#ctx0" brushRef="#br0">1 0 12038,'0'0'0,"0"74"-417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4521F-D195-4E53-A755-B187F29D2542}" type="datetimeFigureOut">
              <a:rPr lang="pt-PT" smtClean="0"/>
              <a:t>29/12/2022</a:t>
            </a:fld>
            <a:endParaRPr lang="pt-PT"/>
          </a:p>
        </p:txBody>
      </p:sp>
      <p:sp>
        <p:nvSpPr>
          <p:cNvPr id="4" name="Marcador de Posição da Imagem do Diapositivo 3"/>
          <p:cNvSpPr>
            <a:spLocks noGrp="1" noRot="1" noChangeAspect="1"/>
          </p:cNvSpPr>
          <p:nvPr>
            <p:ph type="sldImg" idx="2"/>
          </p:nvPr>
        </p:nvSpPr>
        <p:spPr>
          <a:xfrm>
            <a:off x="1589088" y="1143000"/>
            <a:ext cx="3679825"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1EA47-1198-4344-A780-D7DBF244809E}" type="slidenum">
              <a:rPr lang="pt-PT" smtClean="0"/>
              <a:t>‹nº›</a:t>
            </a:fld>
            <a:endParaRPr lang="pt-PT"/>
          </a:p>
        </p:txBody>
      </p:sp>
    </p:spTree>
    <p:extLst>
      <p:ext uri="{BB962C8B-B14F-4D97-AF65-F5344CB8AC3E}">
        <p14:creationId xmlns:p14="http://schemas.microsoft.com/office/powerpoint/2010/main" val="389978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3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svg"/><Relationship Id="rId10" Type="http://schemas.openxmlformats.org/officeDocument/2006/relationships/image" Target="../media/image5.jpeg"/><Relationship Id="rId4" Type="http://schemas.openxmlformats.org/officeDocument/2006/relationships/image" Target="../media/image34.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4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5.jpeg"/><Relationship Id="rId4" Type="http://schemas.openxmlformats.org/officeDocument/2006/relationships/image" Target="../media/image37.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5.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5.jpeg"/><Relationship Id="rId3" Type="http://schemas.openxmlformats.org/officeDocument/2006/relationships/image" Target="../media/image9.svg"/><Relationship Id="rId7" Type="http://schemas.openxmlformats.org/officeDocument/2006/relationships/image" Target="../media/image11.svg"/><Relationship Id="rId12"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customXml" Target="../ink/ink2.xml"/><Relationship Id="rId5" Type="http://schemas.openxmlformats.org/officeDocument/2006/relationships/image" Target="../media/image49.svg"/><Relationship Id="rId10" Type="http://schemas.openxmlformats.org/officeDocument/2006/relationships/image" Target="../media/image56.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5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jpeg"/><Relationship Id="rId4" Type="http://schemas.openxmlformats.org/officeDocument/2006/relationships/image" Target="../media/image51.png"/><Relationship Id="rId9"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9.svg"/><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5.jpeg"/><Relationship Id="rId4" Type="http://schemas.openxmlformats.org/officeDocument/2006/relationships/image" Target="../media/image13.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3.svg"/><Relationship Id="rId10" Type="http://schemas.openxmlformats.org/officeDocument/2006/relationships/image" Target="../media/image5.jpeg"/><Relationship Id="rId4" Type="http://schemas.openxmlformats.org/officeDocument/2006/relationships/image" Target="../media/image22.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5.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image" Target="../media/image25.svg"/><Relationship Id="rId12"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1.svg"/><Relationship Id="rId5" Type="http://schemas.openxmlformats.org/officeDocument/2006/relationships/image" Target="../media/image30.sv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56013" y="1046191"/>
            <a:ext cx="4220912" cy="4220912"/>
          </a:xfrm>
          <a:prstGeom prst="rect">
            <a:avLst/>
          </a:prstGeom>
        </p:spPr>
      </p:pic>
      <p:grpSp>
        <p:nvGrpSpPr>
          <p:cNvPr id="3" name="Group 3"/>
          <p:cNvGrpSpPr>
            <a:grpSpLocks noChangeAspect="1"/>
          </p:cNvGrpSpPr>
          <p:nvPr/>
        </p:nvGrpSpPr>
        <p:grpSpPr>
          <a:xfrm>
            <a:off x="4572000" y="1261491"/>
            <a:ext cx="3790328" cy="3790313"/>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6666" b="-16666"/>
              </a:stretch>
            </a:blipFill>
          </p:spPr>
        </p:sp>
      </p:grpSp>
      <p:pic>
        <p:nvPicPr>
          <p:cNvPr id="6" name="Picture 6"/>
          <p:cNvPicPr>
            <a:picLocks noChangeAspect="1"/>
          </p:cNvPicPr>
          <p:nvPr/>
        </p:nvPicPr>
        <p:blipFill>
          <a:blip r:embed="rId5"/>
          <a:srcRect/>
          <a:stretch>
            <a:fillRect/>
          </a:stretch>
        </p:blipFill>
        <p:spPr>
          <a:xfrm rot="354252">
            <a:off x="7718372" y="5333984"/>
            <a:ext cx="1419376" cy="2307929"/>
          </a:xfrm>
          <a:prstGeom prst="rect">
            <a:avLst/>
          </a:prstGeom>
        </p:spPr>
      </p:pic>
      <p:sp>
        <p:nvSpPr>
          <p:cNvPr id="7" name="TextBox 7"/>
          <p:cNvSpPr txBox="1"/>
          <p:nvPr/>
        </p:nvSpPr>
        <p:spPr>
          <a:xfrm>
            <a:off x="441410" y="4072876"/>
            <a:ext cx="3730540" cy="1015663"/>
          </a:xfrm>
          <a:prstGeom prst="rect">
            <a:avLst/>
          </a:prstGeom>
        </p:spPr>
        <p:txBody>
          <a:bodyPr wrap="square" lIns="0" tIns="0" rIns="0" bIns="0" rtlCol="0" anchor="t">
            <a:spAutoFit/>
          </a:bodyPr>
          <a:lstStyle/>
          <a:p>
            <a:pPr algn="ctr"/>
            <a:r>
              <a:rPr lang="en-US" sz="2200" b="1" dirty="0">
                <a:solidFill>
                  <a:srgbClr val="000000"/>
                </a:solidFill>
              </a:rPr>
              <a:t>“</a:t>
            </a:r>
            <a:r>
              <a:rPr lang="pt-PT" sz="2200" b="1" dirty="0">
                <a:solidFill>
                  <a:srgbClr val="000000"/>
                </a:solidFill>
              </a:rPr>
              <a:t>Então</a:t>
            </a:r>
            <a:r>
              <a:rPr lang="en-US" sz="2200" b="1" dirty="0">
                <a:solidFill>
                  <a:srgbClr val="000000"/>
                </a:solidFill>
              </a:rPr>
              <a:t> o Senhor Deus </a:t>
            </a:r>
            <a:r>
              <a:rPr lang="en-US" sz="2200" b="1" dirty="0" err="1">
                <a:solidFill>
                  <a:srgbClr val="000000"/>
                </a:solidFill>
              </a:rPr>
              <a:t>chamou</a:t>
            </a:r>
            <a:r>
              <a:rPr lang="en-US" sz="2200" b="1" dirty="0">
                <a:solidFill>
                  <a:srgbClr val="000000"/>
                </a:solidFill>
              </a:rPr>
              <a:t> a </a:t>
            </a:r>
            <a:r>
              <a:rPr lang="en-US" sz="2200" b="1" dirty="0" err="1">
                <a:solidFill>
                  <a:srgbClr val="000000"/>
                </a:solidFill>
              </a:rPr>
              <a:t>Adão</a:t>
            </a:r>
            <a:r>
              <a:rPr lang="en-US" sz="2200" b="1" dirty="0">
                <a:solidFill>
                  <a:srgbClr val="000000"/>
                </a:solidFill>
              </a:rPr>
              <a:t> e </a:t>
            </a:r>
            <a:r>
              <a:rPr lang="en-US" sz="2200" b="1" dirty="0" err="1">
                <a:solidFill>
                  <a:srgbClr val="000000"/>
                </a:solidFill>
              </a:rPr>
              <a:t>disse-lhe</a:t>
            </a:r>
            <a:r>
              <a:rPr lang="en-US" sz="2200" b="1" dirty="0">
                <a:solidFill>
                  <a:srgbClr val="000000"/>
                </a:solidFill>
              </a:rPr>
              <a:t>: </a:t>
            </a:r>
            <a:r>
              <a:rPr lang="en-US" sz="2200" b="1" dirty="0" err="1">
                <a:solidFill>
                  <a:srgbClr val="000000"/>
                </a:solidFill>
              </a:rPr>
              <a:t>Onde</a:t>
            </a:r>
            <a:r>
              <a:rPr lang="en-US" sz="2200" b="1" dirty="0">
                <a:solidFill>
                  <a:srgbClr val="000000"/>
                </a:solidFill>
              </a:rPr>
              <a:t> </a:t>
            </a:r>
            <a:r>
              <a:rPr lang="en-US" sz="2200" b="1" dirty="0" err="1">
                <a:solidFill>
                  <a:srgbClr val="000000"/>
                </a:solidFill>
              </a:rPr>
              <a:t>estás</a:t>
            </a:r>
            <a:r>
              <a:rPr lang="en-US" sz="2200" b="1" dirty="0">
                <a:solidFill>
                  <a:srgbClr val="000000"/>
                </a:solidFill>
              </a:rPr>
              <a:t>?”</a:t>
            </a:r>
          </a:p>
          <a:p>
            <a:pPr algn="ctr"/>
            <a:r>
              <a:rPr lang="en-US" sz="2200" b="1" dirty="0">
                <a:solidFill>
                  <a:srgbClr val="000000"/>
                </a:solidFill>
              </a:rPr>
              <a:t> </a:t>
            </a:r>
            <a:r>
              <a:rPr lang="en-US" sz="2200" b="1" dirty="0" err="1">
                <a:solidFill>
                  <a:srgbClr val="000000"/>
                </a:solidFill>
              </a:rPr>
              <a:t>Génesis</a:t>
            </a:r>
            <a:r>
              <a:rPr lang="en-US" sz="2200" b="1" dirty="0">
                <a:solidFill>
                  <a:srgbClr val="000000"/>
                </a:solidFill>
              </a:rPr>
              <a:t> 3:9</a:t>
            </a:r>
          </a:p>
        </p:txBody>
      </p:sp>
      <p:sp>
        <p:nvSpPr>
          <p:cNvPr id="8" name="TextBox 8"/>
          <p:cNvSpPr txBox="1"/>
          <p:nvPr/>
        </p:nvSpPr>
        <p:spPr>
          <a:xfrm>
            <a:off x="345109" y="1462224"/>
            <a:ext cx="3335142" cy="1716175"/>
          </a:xfrm>
          <a:prstGeom prst="rect">
            <a:avLst/>
          </a:prstGeom>
        </p:spPr>
        <p:txBody>
          <a:bodyPr wrap="square" lIns="0" tIns="0" rIns="0" bIns="0" rtlCol="0" anchor="t">
            <a:spAutoFit/>
          </a:bodyPr>
          <a:lstStyle/>
          <a:p>
            <a:pPr algn="ctr">
              <a:lnSpc>
                <a:spcPts val="6933"/>
              </a:lnSpc>
            </a:pPr>
            <a:r>
              <a:rPr lang="en-US" sz="4952" dirty="0">
                <a:solidFill>
                  <a:srgbClr val="6A9462"/>
                </a:solidFill>
              </a:rPr>
              <a:t> </a:t>
            </a:r>
            <a:r>
              <a:rPr lang="en-US" sz="4952" b="1" dirty="0">
                <a:solidFill>
                  <a:srgbClr val="6A9462"/>
                </a:solidFill>
              </a:rPr>
              <a:t>8 de </a:t>
            </a:r>
            <a:r>
              <a:rPr lang="en-US" sz="4952" b="1" dirty="0" err="1">
                <a:solidFill>
                  <a:srgbClr val="6A9462"/>
                </a:solidFill>
              </a:rPr>
              <a:t>janeiro</a:t>
            </a:r>
            <a:endParaRPr lang="en-US" sz="4952" b="1" dirty="0">
              <a:solidFill>
                <a:srgbClr val="6A9462"/>
              </a:solidFill>
            </a:endParaRPr>
          </a:p>
          <a:p>
            <a:pPr algn="ctr">
              <a:lnSpc>
                <a:spcPts val="6933"/>
              </a:lnSpc>
            </a:pPr>
            <a:endParaRPr lang="en-US" sz="4952" dirty="0">
              <a:solidFill>
                <a:srgbClr val="6A9462"/>
              </a:solidFill>
            </a:endParaRPr>
          </a:p>
        </p:txBody>
      </p:sp>
      <p:sp>
        <p:nvSpPr>
          <p:cNvPr id="10" name="TextBox 10"/>
          <p:cNvSpPr txBox="1"/>
          <p:nvPr/>
        </p:nvSpPr>
        <p:spPr>
          <a:xfrm>
            <a:off x="639109" y="3288684"/>
            <a:ext cx="3335142" cy="500137"/>
          </a:xfrm>
          <a:prstGeom prst="rect">
            <a:avLst/>
          </a:prstGeom>
        </p:spPr>
        <p:txBody>
          <a:bodyPr wrap="square" lIns="0" tIns="0" rIns="0" bIns="0" rtlCol="0" anchor="t">
            <a:spAutoFit/>
          </a:bodyPr>
          <a:lstStyle/>
          <a:p>
            <a:pPr algn="ctr">
              <a:lnSpc>
                <a:spcPts val="3920"/>
              </a:lnSpc>
            </a:pPr>
            <a:r>
              <a:rPr lang="en-US" sz="3600" b="1" dirty="0" err="1">
                <a:solidFill>
                  <a:srgbClr val="000000"/>
                </a:solidFill>
              </a:rPr>
              <a:t>Onde</a:t>
            </a:r>
            <a:r>
              <a:rPr lang="en-US" sz="3600" b="1" dirty="0">
                <a:solidFill>
                  <a:srgbClr val="000000"/>
                </a:solidFill>
              </a:rPr>
              <a:t> </a:t>
            </a:r>
            <a:r>
              <a:rPr lang="en-US" sz="3600" b="1" dirty="0" err="1">
                <a:solidFill>
                  <a:srgbClr val="000000"/>
                </a:solidFill>
              </a:rPr>
              <a:t>estás</a:t>
            </a:r>
            <a:r>
              <a:rPr lang="en-US" sz="3600" b="1" dirty="0">
                <a:solidFill>
                  <a:srgbClr val="000000"/>
                </a:solidFill>
              </a:rPr>
              <a:t>?</a:t>
            </a:r>
          </a:p>
        </p:txBody>
      </p:sp>
      <p:sp>
        <p:nvSpPr>
          <p:cNvPr id="11" name="TextBox 11"/>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sp>
        <p:nvSpPr>
          <p:cNvPr id="12" name="TextBox 12"/>
          <p:cNvSpPr txBox="1"/>
          <p:nvPr/>
        </p:nvSpPr>
        <p:spPr>
          <a:xfrm>
            <a:off x="2430647" y="5858109"/>
            <a:ext cx="4683323" cy="772199"/>
          </a:xfrm>
          <a:prstGeom prst="rect">
            <a:avLst/>
          </a:prstGeom>
        </p:spPr>
        <p:txBody>
          <a:bodyPr wrap="square" lIns="0" tIns="0" rIns="0" bIns="0" rtlCol="0" anchor="t">
            <a:spAutoFit/>
          </a:bodyPr>
          <a:lstStyle/>
          <a:p>
            <a:pPr algn="ctr">
              <a:lnSpc>
                <a:spcPts val="3108"/>
              </a:lnSpc>
            </a:pPr>
            <a:r>
              <a:rPr lang="en-US" sz="2800" b="1" dirty="0" err="1">
                <a:solidFill>
                  <a:srgbClr val="6A9462"/>
                </a:solidFill>
              </a:rPr>
              <a:t>Ideia</a:t>
            </a:r>
            <a:r>
              <a:rPr lang="en-US" sz="2800" b="1" dirty="0">
                <a:solidFill>
                  <a:srgbClr val="6A9462"/>
                </a:solidFill>
              </a:rPr>
              <a:t> Principal:</a:t>
            </a:r>
          </a:p>
          <a:p>
            <a:pPr algn="ctr">
              <a:lnSpc>
                <a:spcPts val="3108"/>
              </a:lnSpc>
            </a:pPr>
            <a:r>
              <a:rPr lang="en-US" sz="2220" b="1" dirty="0">
                <a:solidFill>
                  <a:srgbClr val="6A9462"/>
                </a:solidFill>
              </a:rPr>
              <a:t>Deus </a:t>
            </a:r>
            <a:r>
              <a:rPr lang="en-US" sz="2220" b="1" dirty="0" err="1">
                <a:solidFill>
                  <a:srgbClr val="6A9462"/>
                </a:solidFill>
              </a:rPr>
              <a:t>deseja</a:t>
            </a:r>
            <a:r>
              <a:rPr lang="en-US" sz="2220" b="1" dirty="0">
                <a:solidFill>
                  <a:srgbClr val="6A9462"/>
                </a:solidFill>
              </a:rPr>
              <a:t> </a:t>
            </a:r>
            <a:r>
              <a:rPr lang="en-US" sz="2220" b="1" dirty="0" err="1">
                <a:solidFill>
                  <a:srgbClr val="6A9462"/>
                </a:solidFill>
              </a:rPr>
              <a:t>reunir</a:t>
            </a:r>
            <a:r>
              <a:rPr lang="en-US" sz="2220" b="1" dirty="0">
                <a:solidFill>
                  <a:srgbClr val="6A9462"/>
                </a:solidFill>
              </a:rPr>
              <a:t>-se </a:t>
            </a:r>
            <a:r>
              <a:rPr lang="en-US" sz="2220" b="1" dirty="0" err="1">
                <a:solidFill>
                  <a:srgbClr val="6A9462"/>
                </a:solidFill>
              </a:rPr>
              <a:t>connosco</a:t>
            </a:r>
            <a:endParaRPr lang="en-US" sz="2220" b="1" dirty="0">
              <a:solidFill>
                <a:srgbClr val="6A9462"/>
              </a:solidFill>
            </a:endParaRPr>
          </a:p>
        </p:txBody>
      </p:sp>
      <p:sp>
        <p:nvSpPr>
          <p:cNvPr id="13" name="TextBox 13"/>
          <p:cNvSpPr txBox="1"/>
          <p:nvPr/>
        </p:nvSpPr>
        <p:spPr>
          <a:xfrm>
            <a:off x="2333038" y="405185"/>
            <a:ext cx="3134312"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14" name="AutoShape 1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5" name="Imagem 14" descr="Uma imagem com texto&#10;&#10;Descrição gerada automaticamente">
            <a:extLst>
              <a:ext uri="{FF2B5EF4-FFF2-40B4-BE49-F238E27FC236}">
                <a16:creationId xmlns:a16="http://schemas.microsoft.com/office/drawing/2014/main" id="{0A175461-ACD3-AD88-C6F9-EC0D22B932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5318" y="1107758"/>
            <a:ext cx="566664" cy="533574"/>
          </a:xfrm>
          <a:prstGeom prst="rect">
            <a:avLst/>
          </a:prstGeom>
        </p:spPr>
      </p:pic>
      <p:sp>
        <p:nvSpPr>
          <p:cNvPr id="4" name="TextBox 4"/>
          <p:cNvSpPr txBox="1"/>
          <p:nvPr/>
        </p:nvSpPr>
        <p:spPr>
          <a:xfrm>
            <a:off x="2446459" y="405185"/>
            <a:ext cx="2714311"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sp>
        <p:nvSpPr>
          <p:cNvPr id="6" name="TextBox 6"/>
          <p:cNvSpPr txBox="1"/>
          <p:nvPr/>
        </p:nvSpPr>
        <p:spPr>
          <a:xfrm>
            <a:off x="2213139" y="1725065"/>
            <a:ext cx="6318862" cy="2239652"/>
          </a:xfrm>
          <a:prstGeom prst="rect">
            <a:avLst/>
          </a:prstGeom>
        </p:spPr>
        <p:txBody>
          <a:bodyPr lIns="0" tIns="0" rIns="0" bIns="0" rtlCol="0" anchor="t">
            <a:spAutoFit/>
          </a:bodyPr>
          <a:lstStyle/>
          <a:p>
            <a:pPr algn="r">
              <a:lnSpc>
                <a:spcPts val="2197"/>
              </a:lnSpc>
              <a:spcBef>
                <a:spcPct val="0"/>
              </a:spcBef>
            </a:pPr>
            <a:r>
              <a:rPr lang="en-US" sz="1569" dirty="0" err="1">
                <a:solidFill>
                  <a:srgbClr val="000000"/>
                </a:solidFill>
              </a:rPr>
              <a:t>Quando</a:t>
            </a:r>
            <a:r>
              <a:rPr lang="en-US" sz="1569" dirty="0">
                <a:solidFill>
                  <a:srgbClr val="000000"/>
                </a:solidFill>
              </a:rPr>
              <a:t> Jesus </a:t>
            </a:r>
            <a:r>
              <a:rPr lang="en-US" sz="1569" dirty="0" err="1">
                <a:solidFill>
                  <a:srgbClr val="000000"/>
                </a:solidFill>
              </a:rPr>
              <a:t>estava</a:t>
            </a:r>
            <a:r>
              <a:rPr lang="en-US" sz="1569" dirty="0">
                <a:solidFill>
                  <a:srgbClr val="000000"/>
                </a:solidFill>
              </a:rPr>
              <a:t> </a:t>
            </a:r>
            <a:r>
              <a:rPr lang="en-US" sz="1569" dirty="0" err="1">
                <a:solidFill>
                  <a:srgbClr val="000000"/>
                </a:solidFill>
              </a:rPr>
              <a:t>nesta</a:t>
            </a:r>
            <a:r>
              <a:rPr lang="en-US" sz="1569" dirty="0">
                <a:solidFill>
                  <a:srgbClr val="000000"/>
                </a:solidFill>
              </a:rPr>
              <a:t> terra, </a:t>
            </a:r>
            <a:r>
              <a:rPr lang="en-US" sz="1569" dirty="0" err="1">
                <a:solidFill>
                  <a:srgbClr val="000000"/>
                </a:solidFill>
              </a:rPr>
              <a:t>Ele</a:t>
            </a:r>
            <a:r>
              <a:rPr lang="en-US" sz="1569" dirty="0">
                <a:solidFill>
                  <a:srgbClr val="000000"/>
                </a:solidFill>
              </a:rPr>
              <a:t> </a:t>
            </a:r>
            <a:r>
              <a:rPr lang="en-US" sz="1569" dirty="0" err="1">
                <a:solidFill>
                  <a:srgbClr val="000000"/>
                </a:solidFill>
              </a:rPr>
              <a:t>acordou</a:t>
            </a:r>
            <a:r>
              <a:rPr lang="en-US" sz="1569" dirty="0">
                <a:solidFill>
                  <a:srgbClr val="000000"/>
                </a:solidFill>
              </a:rPr>
              <a:t> de </a:t>
            </a:r>
            <a:r>
              <a:rPr lang="en-US" sz="1569" dirty="0" err="1">
                <a:solidFill>
                  <a:srgbClr val="000000"/>
                </a:solidFill>
              </a:rPr>
              <a:t>manhã</a:t>
            </a:r>
            <a:r>
              <a:rPr lang="en-US" sz="1569" dirty="0">
                <a:solidFill>
                  <a:srgbClr val="000000"/>
                </a:solidFill>
              </a:rPr>
              <a:t> </a:t>
            </a:r>
            <a:r>
              <a:rPr lang="en-US" sz="1569" dirty="0" err="1">
                <a:solidFill>
                  <a:srgbClr val="000000"/>
                </a:solidFill>
              </a:rPr>
              <a:t>cedo</a:t>
            </a:r>
            <a:r>
              <a:rPr lang="en-US" sz="1569" dirty="0">
                <a:solidFill>
                  <a:srgbClr val="000000"/>
                </a:solidFill>
              </a:rPr>
              <a:t> antes do </a:t>
            </a:r>
            <a:r>
              <a:rPr lang="en-US" sz="1569" dirty="0" err="1">
                <a:solidFill>
                  <a:srgbClr val="000000"/>
                </a:solidFill>
              </a:rPr>
              <a:t>nascer</a:t>
            </a:r>
            <a:r>
              <a:rPr lang="en-US" sz="1569" dirty="0">
                <a:solidFill>
                  <a:srgbClr val="000000"/>
                </a:solidFill>
              </a:rPr>
              <a:t> do Sol. </a:t>
            </a:r>
            <a:r>
              <a:rPr lang="en-US" sz="1569" dirty="0" err="1">
                <a:solidFill>
                  <a:srgbClr val="000000"/>
                </a:solidFill>
              </a:rPr>
              <a:t>Ele</a:t>
            </a:r>
            <a:r>
              <a:rPr lang="en-US" sz="1569" dirty="0">
                <a:solidFill>
                  <a:srgbClr val="000000"/>
                </a:solidFill>
              </a:rPr>
              <a:t> </a:t>
            </a:r>
            <a:r>
              <a:rPr lang="en-US" sz="1569" dirty="0" err="1">
                <a:solidFill>
                  <a:srgbClr val="000000"/>
                </a:solidFill>
              </a:rPr>
              <a:t>ia</a:t>
            </a:r>
            <a:r>
              <a:rPr lang="en-US" sz="1569" dirty="0">
                <a:solidFill>
                  <a:srgbClr val="000000"/>
                </a:solidFill>
              </a:rPr>
              <a:t> para um </a:t>
            </a:r>
            <a:r>
              <a:rPr lang="en-US" sz="1569" dirty="0" err="1">
                <a:solidFill>
                  <a:srgbClr val="000000"/>
                </a:solidFill>
              </a:rPr>
              <a:t>lugar</a:t>
            </a:r>
            <a:r>
              <a:rPr lang="en-US" sz="1569" dirty="0">
                <a:solidFill>
                  <a:srgbClr val="000000"/>
                </a:solidFill>
              </a:rPr>
              <a:t> </a:t>
            </a:r>
            <a:r>
              <a:rPr lang="en-US" sz="1569" dirty="0" err="1">
                <a:solidFill>
                  <a:srgbClr val="000000"/>
                </a:solidFill>
              </a:rPr>
              <a:t>tranquilo</a:t>
            </a:r>
            <a:r>
              <a:rPr lang="en-US" sz="1569" dirty="0">
                <a:solidFill>
                  <a:srgbClr val="000000"/>
                </a:solidFill>
              </a:rPr>
              <a:t> e </a:t>
            </a:r>
            <a:r>
              <a:rPr lang="en-US" sz="1569" dirty="0" err="1">
                <a:solidFill>
                  <a:srgbClr val="000000"/>
                </a:solidFill>
              </a:rPr>
              <a:t>isolado</a:t>
            </a:r>
            <a:r>
              <a:rPr lang="en-US" sz="1569" dirty="0">
                <a:solidFill>
                  <a:srgbClr val="000000"/>
                </a:solidFill>
              </a:rPr>
              <a:t> para </a:t>
            </a:r>
            <a:r>
              <a:rPr lang="en-US" sz="1569" dirty="0" err="1">
                <a:solidFill>
                  <a:srgbClr val="000000"/>
                </a:solidFill>
              </a:rPr>
              <a:t>conversar</a:t>
            </a:r>
            <a:r>
              <a:rPr lang="en-US" sz="1569" dirty="0">
                <a:solidFill>
                  <a:srgbClr val="000000"/>
                </a:solidFill>
              </a:rPr>
              <a:t> e </a:t>
            </a:r>
            <a:r>
              <a:rPr lang="en-US" sz="1569" dirty="0" err="1">
                <a:solidFill>
                  <a:srgbClr val="000000"/>
                </a:solidFill>
              </a:rPr>
              <a:t>ouvir</a:t>
            </a:r>
            <a:r>
              <a:rPr lang="en-US" sz="1569" dirty="0">
                <a:solidFill>
                  <a:srgbClr val="000000"/>
                </a:solidFill>
              </a:rPr>
              <a:t> o </a:t>
            </a:r>
            <a:r>
              <a:rPr lang="en-US" sz="1569" dirty="0" err="1">
                <a:solidFill>
                  <a:srgbClr val="000000"/>
                </a:solidFill>
              </a:rPr>
              <a:t>Seu</a:t>
            </a:r>
            <a:r>
              <a:rPr lang="en-US" sz="1569" dirty="0">
                <a:solidFill>
                  <a:srgbClr val="000000"/>
                </a:solidFill>
              </a:rPr>
              <a:t> Pai Celestial. </a:t>
            </a:r>
            <a:r>
              <a:rPr lang="en-US" sz="1569" dirty="0" err="1">
                <a:solidFill>
                  <a:srgbClr val="000000"/>
                </a:solidFill>
              </a:rPr>
              <a:t>Certo</a:t>
            </a:r>
            <a:r>
              <a:rPr lang="en-US" sz="1569" dirty="0">
                <a:solidFill>
                  <a:srgbClr val="000000"/>
                </a:solidFill>
              </a:rPr>
              <a:t> </a:t>
            </a:r>
            <a:r>
              <a:rPr lang="en-US" sz="1569" dirty="0" err="1">
                <a:solidFill>
                  <a:srgbClr val="000000"/>
                </a:solidFill>
              </a:rPr>
              <a:t>dia</a:t>
            </a:r>
            <a:r>
              <a:rPr lang="en-US" sz="1569" dirty="0">
                <a:solidFill>
                  <a:srgbClr val="000000"/>
                </a:solidFill>
              </a:rPr>
              <a:t>, </a:t>
            </a:r>
            <a:r>
              <a:rPr lang="en-US" sz="1569" dirty="0" err="1">
                <a:solidFill>
                  <a:srgbClr val="000000"/>
                </a:solidFill>
              </a:rPr>
              <a:t>depois</a:t>
            </a:r>
            <a:r>
              <a:rPr lang="en-US" sz="1569" dirty="0">
                <a:solidFill>
                  <a:srgbClr val="000000"/>
                </a:solidFill>
              </a:rPr>
              <a:t> de um </a:t>
            </a:r>
            <a:r>
              <a:rPr lang="en-US" sz="1569" dirty="0" err="1">
                <a:solidFill>
                  <a:srgbClr val="000000"/>
                </a:solidFill>
              </a:rPr>
              <a:t>dia</a:t>
            </a:r>
            <a:r>
              <a:rPr lang="en-US" sz="1569" dirty="0">
                <a:solidFill>
                  <a:srgbClr val="000000"/>
                </a:solidFill>
              </a:rPr>
              <a:t> </a:t>
            </a:r>
            <a:r>
              <a:rPr lang="en-US" sz="1569" dirty="0" err="1">
                <a:solidFill>
                  <a:srgbClr val="000000"/>
                </a:solidFill>
              </a:rPr>
              <a:t>inteiro</a:t>
            </a:r>
            <a:r>
              <a:rPr lang="en-US" sz="1569" dirty="0">
                <a:solidFill>
                  <a:srgbClr val="000000"/>
                </a:solidFill>
              </a:rPr>
              <a:t> de </a:t>
            </a:r>
            <a:r>
              <a:rPr lang="en-US" sz="1569" dirty="0" err="1">
                <a:solidFill>
                  <a:srgbClr val="000000"/>
                </a:solidFill>
              </a:rPr>
              <a:t>trabalho</a:t>
            </a:r>
            <a:r>
              <a:rPr lang="en-US" sz="1569" dirty="0">
                <a:solidFill>
                  <a:srgbClr val="000000"/>
                </a:solidFill>
              </a:rPr>
              <a:t> a </a:t>
            </a:r>
            <a:r>
              <a:rPr lang="en-US" sz="1569" dirty="0" err="1">
                <a:solidFill>
                  <a:srgbClr val="000000"/>
                </a:solidFill>
              </a:rPr>
              <a:t>ministrar</a:t>
            </a:r>
            <a:r>
              <a:rPr lang="en-US" sz="1569" dirty="0">
                <a:solidFill>
                  <a:srgbClr val="000000"/>
                </a:solidFill>
              </a:rPr>
              <a:t> </a:t>
            </a:r>
            <a:r>
              <a:rPr lang="en-US" sz="1569" dirty="0" err="1">
                <a:solidFill>
                  <a:srgbClr val="000000"/>
                </a:solidFill>
              </a:rPr>
              <a:t>às</a:t>
            </a:r>
            <a:r>
              <a:rPr lang="en-US" sz="1569" dirty="0">
                <a:solidFill>
                  <a:srgbClr val="000000"/>
                </a:solidFill>
              </a:rPr>
              <a:t> </a:t>
            </a:r>
            <a:r>
              <a:rPr lang="en-US" sz="1569" dirty="0" err="1">
                <a:solidFill>
                  <a:srgbClr val="000000"/>
                </a:solidFill>
              </a:rPr>
              <a:t>pessoas</a:t>
            </a:r>
            <a:r>
              <a:rPr lang="en-US" sz="1569" dirty="0">
                <a:solidFill>
                  <a:srgbClr val="000000"/>
                </a:solidFill>
              </a:rPr>
              <a:t>, </a:t>
            </a:r>
            <a:r>
              <a:rPr lang="en-US" sz="1569" dirty="0" err="1">
                <a:solidFill>
                  <a:srgbClr val="000000"/>
                </a:solidFill>
              </a:rPr>
              <a:t>os</a:t>
            </a:r>
            <a:r>
              <a:rPr lang="en-US" sz="1569" dirty="0">
                <a:solidFill>
                  <a:srgbClr val="000000"/>
                </a:solidFill>
              </a:rPr>
              <a:t> </a:t>
            </a:r>
            <a:r>
              <a:rPr lang="en-US" sz="1569" dirty="0" err="1">
                <a:solidFill>
                  <a:srgbClr val="000000"/>
                </a:solidFill>
              </a:rPr>
              <a:t>seus</a:t>
            </a:r>
            <a:r>
              <a:rPr lang="en-US" sz="1569" dirty="0">
                <a:solidFill>
                  <a:srgbClr val="000000"/>
                </a:solidFill>
              </a:rPr>
              <a:t> </a:t>
            </a:r>
            <a:r>
              <a:rPr lang="en-US" sz="1569" dirty="0" err="1">
                <a:solidFill>
                  <a:srgbClr val="000000"/>
                </a:solidFill>
              </a:rPr>
              <a:t>discípulos</a:t>
            </a:r>
            <a:r>
              <a:rPr lang="en-US" sz="1569" dirty="0">
                <a:solidFill>
                  <a:srgbClr val="000000"/>
                </a:solidFill>
              </a:rPr>
              <a:t> </a:t>
            </a:r>
            <a:r>
              <a:rPr lang="en-US" sz="1569" dirty="0" err="1">
                <a:solidFill>
                  <a:srgbClr val="000000"/>
                </a:solidFill>
              </a:rPr>
              <a:t>não</a:t>
            </a:r>
            <a:r>
              <a:rPr lang="en-US" sz="1569" dirty="0">
                <a:solidFill>
                  <a:srgbClr val="000000"/>
                </a:solidFill>
              </a:rPr>
              <a:t> </a:t>
            </a:r>
            <a:r>
              <a:rPr lang="en-US" sz="1569" dirty="0" err="1">
                <a:solidFill>
                  <a:srgbClr val="000000"/>
                </a:solidFill>
              </a:rPr>
              <a:t>conseguiram</a:t>
            </a:r>
            <a:r>
              <a:rPr lang="en-US" sz="1569" dirty="0">
                <a:solidFill>
                  <a:srgbClr val="000000"/>
                </a:solidFill>
              </a:rPr>
              <a:t> </a:t>
            </a:r>
            <a:r>
              <a:rPr lang="en-US" sz="1569" dirty="0" err="1">
                <a:solidFill>
                  <a:srgbClr val="000000"/>
                </a:solidFill>
              </a:rPr>
              <a:t>encontrá</a:t>
            </a:r>
            <a:r>
              <a:rPr lang="en-US" sz="1569" dirty="0">
                <a:solidFill>
                  <a:srgbClr val="000000"/>
                </a:solidFill>
              </a:rPr>
              <a:t>-Lo. </a:t>
            </a:r>
            <a:r>
              <a:rPr lang="en-US" sz="1569" dirty="0" err="1">
                <a:solidFill>
                  <a:srgbClr val="000000"/>
                </a:solidFill>
              </a:rPr>
              <a:t>Eles</a:t>
            </a:r>
            <a:r>
              <a:rPr lang="en-US" sz="1569" dirty="0">
                <a:solidFill>
                  <a:srgbClr val="000000"/>
                </a:solidFill>
              </a:rPr>
              <a:t> </a:t>
            </a:r>
            <a:r>
              <a:rPr lang="en-US" sz="1569" dirty="0" err="1">
                <a:solidFill>
                  <a:srgbClr val="000000"/>
                </a:solidFill>
              </a:rPr>
              <a:t>procuraram</a:t>
            </a:r>
            <a:r>
              <a:rPr lang="en-US" sz="1569" dirty="0">
                <a:solidFill>
                  <a:srgbClr val="000000"/>
                </a:solidFill>
              </a:rPr>
              <a:t>-No </a:t>
            </a:r>
            <a:r>
              <a:rPr lang="en-US" sz="1569" dirty="0" err="1">
                <a:solidFill>
                  <a:srgbClr val="000000"/>
                </a:solidFill>
              </a:rPr>
              <a:t>por</a:t>
            </a:r>
            <a:r>
              <a:rPr lang="en-US" sz="1569" dirty="0">
                <a:solidFill>
                  <a:srgbClr val="000000"/>
                </a:solidFill>
              </a:rPr>
              <a:t> </a:t>
            </a:r>
            <a:r>
              <a:rPr lang="en-US" sz="1569" dirty="0" err="1">
                <a:solidFill>
                  <a:srgbClr val="000000"/>
                </a:solidFill>
              </a:rPr>
              <a:t>toda</a:t>
            </a:r>
            <a:r>
              <a:rPr lang="en-US" sz="1569" dirty="0">
                <a:solidFill>
                  <a:srgbClr val="000000"/>
                </a:solidFill>
              </a:rPr>
              <a:t> a </a:t>
            </a:r>
            <a:r>
              <a:rPr lang="en-US" sz="1569" dirty="0" err="1">
                <a:solidFill>
                  <a:srgbClr val="000000"/>
                </a:solidFill>
              </a:rPr>
              <a:t>parte</a:t>
            </a:r>
            <a:r>
              <a:rPr lang="en-US" sz="1569" dirty="0">
                <a:solidFill>
                  <a:srgbClr val="000000"/>
                </a:solidFill>
              </a:rPr>
              <a:t>. </a:t>
            </a:r>
            <a:r>
              <a:rPr lang="en-US" sz="1569" dirty="0" err="1">
                <a:solidFill>
                  <a:srgbClr val="000000"/>
                </a:solidFill>
              </a:rPr>
              <a:t>Quando</a:t>
            </a:r>
            <a:r>
              <a:rPr lang="en-US" sz="1569" dirty="0">
                <a:solidFill>
                  <a:srgbClr val="000000"/>
                </a:solidFill>
              </a:rPr>
              <a:t> </a:t>
            </a:r>
            <a:r>
              <a:rPr lang="en-US" sz="1569" dirty="0" err="1">
                <a:solidFill>
                  <a:srgbClr val="000000"/>
                </a:solidFill>
              </a:rPr>
              <a:t>finalmente</a:t>
            </a:r>
            <a:r>
              <a:rPr lang="en-US" sz="1569" dirty="0">
                <a:solidFill>
                  <a:srgbClr val="000000"/>
                </a:solidFill>
              </a:rPr>
              <a:t> O </a:t>
            </a:r>
            <a:r>
              <a:rPr lang="en-US" sz="1569" dirty="0" err="1">
                <a:solidFill>
                  <a:srgbClr val="000000"/>
                </a:solidFill>
              </a:rPr>
              <a:t>encontram</a:t>
            </a:r>
            <a:r>
              <a:rPr lang="en-US" sz="1569" dirty="0">
                <a:solidFill>
                  <a:srgbClr val="000000"/>
                </a:solidFill>
              </a:rPr>
              <a:t>, </a:t>
            </a:r>
            <a:r>
              <a:rPr lang="en-US" sz="1569" dirty="0" err="1">
                <a:solidFill>
                  <a:srgbClr val="000000"/>
                </a:solidFill>
              </a:rPr>
              <a:t>perguntaram-Lhe</a:t>
            </a:r>
            <a:r>
              <a:rPr lang="en-US" sz="1569" dirty="0">
                <a:solidFill>
                  <a:srgbClr val="000000"/>
                </a:solidFill>
              </a:rPr>
              <a:t> </a:t>
            </a:r>
            <a:r>
              <a:rPr lang="en-US" sz="1569" dirty="0" err="1">
                <a:solidFill>
                  <a:srgbClr val="000000"/>
                </a:solidFill>
              </a:rPr>
              <a:t>onde</a:t>
            </a:r>
            <a:r>
              <a:rPr lang="en-US" sz="1569" dirty="0">
                <a:solidFill>
                  <a:srgbClr val="000000"/>
                </a:solidFill>
              </a:rPr>
              <a:t> </a:t>
            </a:r>
            <a:r>
              <a:rPr lang="en-US" sz="1569" dirty="0" err="1">
                <a:solidFill>
                  <a:srgbClr val="000000"/>
                </a:solidFill>
              </a:rPr>
              <a:t>esteve</a:t>
            </a:r>
            <a:r>
              <a:rPr lang="en-US" sz="1569" dirty="0">
                <a:solidFill>
                  <a:srgbClr val="000000"/>
                </a:solidFill>
              </a:rPr>
              <a:t> </a:t>
            </a:r>
            <a:r>
              <a:rPr lang="en-US" sz="1569" dirty="0" err="1">
                <a:solidFill>
                  <a:srgbClr val="000000"/>
                </a:solidFill>
              </a:rPr>
              <a:t>durante</a:t>
            </a:r>
            <a:r>
              <a:rPr lang="en-US" sz="1569" dirty="0">
                <a:solidFill>
                  <a:srgbClr val="000000"/>
                </a:solidFill>
              </a:rPr>
              <a:t> </a:t>
            </a:r>
            <a:r>
              <a:rPr lang="en-US" sz="1569" dirty="0" err="1">
                <a:solidFill>
                  <a:srgbClr val="000000"/>
                </a:solidFill>
              </a:rPr>
              <a:t>todo</a:t>
            </a:r>
            <a:r>
              <a:rPr lang="en-US" sz="1569" dirty="0">
                <a:solidFill>
                  <a:srgbClr val="000000"/>
                </a:solidFill>
              </a:rPr>
              <a:t> </a:t>
            </a:r>
            <a:r>
              <a:rPr lang="en-US" sz="1569" dirty="0" err="1">
                <a:solidFill>
                  <a:srgbClr val="000000"/>
                </a:solidFill>
              </a:rPr>
              <a:t>aquele</a:t>
            </a:r>
            <a:r>
              <a:rPr lang="en-US" sz="1569" dirty="0">
                <a:solidFill>
                  <a:srgbClr val="000000"/>
                </a:solidFill>
              </a:rPr>
              <a:t> tempo. </a:t>
            </a:r>
            <a:r>
              <a:rPr lang="en-US" sz="1569" dirty="0" err="1">
                <a:solidFill>
                  <a:srgbClr val="000000"/>
                </a:solidFill>
              </a:rPr>
              <a:t>Ele</a:t>
            </a:r>
            <a:r>
              <a:rPr lang="en-US" sz="1569" dirty="0">
                <a:solidFill>
                  <a:srgbClr val="000000"/>
                </a:solidFill>
              </a:rPr>
              <a:t> </a:t>
            </a:r>
            <a:r>
              <a:rPr lang="en-US" sz="1569" dirty="0" err="1">
                <a:solidFill>
                  <a:srgbClr val="000000"/>
                </a:solidFill>
              </a:rPr>
              <a:t>lembrou-os</a:t>
            </a:r>
            <a:r>
              <a:rPr lang="en-US" sz="1569" dirty="0">
                <a:solidFill>
                  <a:srgbClr val="000000"/>
                </a:solidFill>
              </a:rPr>
              <a:t> de que </a:t>
            </a:r>
            <a:r>
              <a:rPr lang="en-US" sz="1569" dirty="0" err="1">
                <a:solidFill>
                  <a:srgbClr val="000000"/>
                </a:solidFill>
              </a:rPr>
              <a:t>veio</a:t>
            </a:r>
            <a:r>
              <a:rPr lang="en-US" sz="1569" dirty="0">
                <a:solidFill>
                  <a:srgbClr val="000000"/>
                </a:solidFill>
              </a:rPr>
              <a:t> à Terra para </a:t>
            </a:r>
            <a:r>
              <a:rPr lang="en-US" sz="1569" dirty="0" err="1">
                <a:solidFill>
                  <a:srgbClr val="000000"/>
                </a:solidFill>
              </a:rPr>
              <a:t>pregar</a:t>
            </a:r>
            <a:r>
              <a:rPr lang="en-US" sz="1569" dirty="0">
                <a:solidFill>
                  <a:srgbClr val="000000"/>
                </a:solidFill>
              </a:rPr>
              <a:t> o </a:t>
            </a:r>
            <a:r>
              <a:rPr lang="en-US" sz="1569" dirty="0" err="1">
                <a:solidFill>
                  <a:srgbClr val="000000"/>
                </a:solidFill>
              </a:rPr>
              <a:t>evangelho</a:t>
            </a:r>
            <a:r>
              <a:rPr lang="en-US" sz="1569" dirty="0">
                <a:solidFill>
                  <a:srgbClr val="000000"/>
                </a:solidFill>
              </a:rPr>
              <a:t> e </a:t>
            </a:r>
            <a:r>
              <a:rPr lang="en-US" sz="1569" dirty="0" err="1">
                <a:solidFill>
                  <a:srgbClr val="000000"/>
                </a:solidFill>
              </a:rPr>
              <a:t>trazer</a:t>
            </a:r>
            <a:r>
              <a:rPr lang="en-US" sz="1569" dirty="0">
                <a:solidFill>
                  <a:srgbClr val="000000"/>
                </a:solidFill>
              </a:rPr>
              <a:t> </a:t>
            </a:r>
            <a:r>
              <a:rPr lang="en-US" sz="1569" dirty="0" err="1">
                <a:solidFill>
                  <a:srgbClr val="000000"/>
                </a:solidFill>
              </a:rPr>
              <a:t>salvação</a:t>
            </a:r>
            <a:r>
              <a:rPr lang="en-US" sz="1569" dirty="0">
                <a:solidFill>
                  <a:srgbClr val="000000"/>
                </a:solidFill>
              </a:rPr>
              <a:t> </a:t>
            </a:r>
            <a:r>
              <a:rPr lang="en-US" sz="1569" dirty="0" err="1">
                <a:solidFill>
                  <a:srgbClr val="000000"/>
                </a:solidFill>
              </a:rPr>
              <a:t>às</a:t>
            </a:r>
            <a:r>
              <a:rPr lang="en-US" sz="1569" dirty="0">
                <a:solidFill>
                  <a:srgbClr val="000000"/>
                </a:solidFill>
              </a:rPr>
              <a:t> </a:t>
            </a:r>
            <a:r>
              <a:rPr lang="en-US" sz="1569" dirty="0" err="1">
                <a:solidFill>
                  <a:srgbClr val="000000"/>
                </a:solidFill>
              </a:rPr>
              <a:t>pessoas</a:t>
            </a:r>
            <a:r>
              <a:rPr lang="en-US" sz="1569" dirty="0">
                <a:solidFill>
                  <a:srgbClr val="000000"/>
                </a:solidFill>
              </a:rPr>
              <a:t>. </a:t>
            </a:r>
            <a:r>
              <a:rPr lang="en-US" sz="1569" dirty="0" err="1">
                <a:solidFill>
                  <a:srgbClr val="000000"/>
                </a:solidFill>
              </a:rPr>
              <a:t>Ele</a:t>
            </a:r>
            <a:r>
              <a:rPr lang="en-US" sz="1569" dirty="0">
                <a:solidFill>
                  <a:srgbClr val="000000"/>
                </a:solidFill>
              </a:rPr>
              <a:t> </a:t>
            </a:r>
            <a:r>
              <a:rPr lang="en-US" sz="1569" dirty="0" err="1">
                <a:solidFill>
                  <a:srgbClr val="000000"/>
                </a:solidFill>
              </a:rPr>
              <a:t>orou</a:t>
            </a:r>
            <a:r>
              <a:rPr lang="en-US" sz="1569" dirty="0">
                <a:solidFill>
                  <a:srgbClr val="000000"/>
                </a:solidFill>
              </a:rPr>
              <a:t> e </a:t>
            </a:r>
            <a:r>
              <a:rPr lang="en-US" sz="1569" dirty="0" err="1">
                <a:solidFill>
                  <a:srgbClr val="000000"/>
                </a:solidFill>
              </a:rPr>
              <a:t>pediu</a:t>
            </a:r>
            <a:r>
              <a:rPr lang="en-US" sz="1569" dirty="0">
                <a:solidFill>
                  <a:srgbClr val="000000"/>
                </a:solidFill>
              </a:rPr>
              <a:t> </a:t>
            </a:r>
            <a:r>
              <a:rPr lang="en-US" sz="1569" dirty="0" err="1">
                <a:solidFill>
                  <a:srgbClr val="000000"/>
                </a:solidFill>
              </a:rPr>
              <a:t>orientação</a:t>
            </a:r>
            <a:r>
              <a:rPr lang="en-US" sz="1569" dirty="0">
                <a:solidFill>
                  <a:srgbClr val="000000"/>
                </a:solidFill>
              </a:rPr>
              <a:t>, </a:t>
            </a:r>
            <a:r>
              <a:rPr lang="en-US" sz="1569" dirty="0" err="1">
                <a:solidFill>
                  <a:srgbClr val="000000"/>
                </a:solidFill>
              </a:rPr>
              <a:t>poder</a:t>
            </a:r>
            <a:r>
              <a:rPr lang="en-US" sz="1569" dirty="0">
                <a:solidFill>
                  <a:srgbClr val="000000"/>
                </a:solidFill>
              </a:rPr>
              <a:t> e </a:t>
            </a:r>
            <a:r>
              <a:rPr lang="en-US" sz="1569" dirty="0" err="1">
                <a:solidFill>
                  <a:srgbClr val="000000"/>
                </a:solidFill>
              </a:rPr>
              <a:t>coragem</a:t>
            </a:r>
            <a:r>
              <a:rPr lang="en-US" sz="1569" dirty="0">
                <a:solidFill>
                  <a:srgbClr val="000000"/>
                </a:solidFill>
              </a:rPr>
              <a:t> do </a:t>
            </a:r>
            <a:r>
              <a:rPr lang="en-US" sz="1569" dirty="0" err="1">
                <a:solidFill>
                  <a:srgbClr val="000000"/>
                </a:solidFill>
              </a:rPr>
              <a:t>Seu</a:t>
            </a:r>
            <a:r>
              <a:rPr lang="en-US" sz="1569" dirty="0">
                <a:solidFill>
                  <a:srgbClr val="000000"/>
                </a:solidFill>
              </a:rPr>
              <a:t> Pai Celestial para </a:t>
            </a:r>
            <a:r>
              <a:rPr lang="en-US" sz="1569" dirty="0" err="1">
                <a:solidFill>
                  <a:srgbClr val="000000"/>
                </a:solidFill>
              </a:rPr>
              <a:t>realizar</a:t>
            </a:r>
            <a:r>
              <a:rPr lang="en-US" sz="1569" dirty="0">
                <a:solidFill>
                  <a:srgbClr val="000000"/>
                </a:solidFill>
              </a:rPr>
              <a:t> a </a:t>
            </a:r>
            <a:r>
              <a:rPr lang="en-US" sz="1569" dirty="0" err="1">
                <a:solidFill>
                  <a:srgbClr val="000000"/>
                </a:solidFill>
              </a:rPr>
              <a:t>Sua</a:t>
            </a:r>
            <a:r>
              <a:rPr lang="en-US" sz="1569" dirty="0">
                <a:solidFill>
                  <a:srgbClr val="000000"/>
                </a:solidFill>
              </a:rPr>
              <a:t> </a:t>
            </a:r>
            <a:r>
              <a:rPr lang="en-US" sz="1569" dirty="0" err="1">
                <a:solidFill>
                  <a:srgbClr val="000000"/>
                </a:solidFill>
              </a:rPr>
              <a:t>missão</a:t>
            </a:r>
            <a:r>
              <a:rPr lang="en-US" sz="1569" dirty="0">
                <a:solidFill>
                  <a:srgbClr val="000000"/>
                </a:solidFill>
              </a:rPr>
              <a:t>, a </a:t>
            </a:r>
            <a:r>
              <a:rPr lang="en-US" sz="1569" dirty="0" err="1">
                <a:solidFill>
                  <a:srgbClr val="000000"/>
                </a:solidFill>
              </a:rPr>
              <a:t>cada</a:t>
            </a:r>
            <a:r>
              <a:rPr lang="en-US" sz="1569" dirty="0">
                <a:solidFill>
                  <a:srgbClr val="000000"/>
                </a:solidFill>
              </a:rPr>
              <a:t> dia.</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5773" y="1947976"/>
            <a:ext cx="1952577" cy="1898881"/>
          </a:xfrm>
          <a:prstGeom prst="rect">
            <a:avLst/>
          </a:prstGeom>
        </p:spPr>
      </p:pic>
      <p:sp>
        <p:nvSpPr>
          <p:cNvPr id="9" name="TextBox 9"/>
          <p:cNvSpPr txBox="1"/>
          <p:nvPr/>
        </p:nvSpPr>
        <p:spPr>
          <a:xfrm>
            <a:off x="4859261" y="1176425"/>
            <a:ext cx="2741689" cy="480901"/>
          </a:xfrm>
          <a:prstGeom prst="rect">
            <a:avLst/>
          </a:prstGeom>
        </p:spPr>
        <p:txBody>
          <a:bodyPr wrap="square" lIns="0" tIns="0" rIns="0" bIns="0" rtlCol="0" anchor="t">
            <a:spAutoFit/>
          </a:bodyPr>
          <a:lstStyle/>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416" y="5274693"/>
            <a:ext cx="1155523" cy="1227648"/>
          </a:xfrm>
          <a:prstGeom prst="rect">
            <a:avLst/>
          </a:prstGeom>
        </p:spPr>
      </p:pic>
      <p:sp>
        <p:nvSpPr>
          <p:cNvPr id="12" name="TextBox 12"/>
          <p:cNvSpPr txBox="1"/>
          <p:nvPr/>
        </p:nvSpPr>
        <p:spPr>
          <a:xfrm>
            <a:off x="2430647" y="5112627"/>
            <a:ext cx="6101354" cy="1113125"/>
          </a:xfrm>
          <a:prstGeom prst="rect">
            <a:avLst/>
          </a:prstGeom>
        </p:spPr>
        <p:txBody>
          <a:bodyPr wrap="square" lIns="0" tIns="0" rIns="0" bIns="0" rtlCol="0" anchor="t">
            <a:spAutoFit/>
          </a:bodyPr>
          <a:lstStyle/>
          <a:p>
            <a:pPr algn="r">
              <a:lnSpc>
                <a:spcPts val="2197"/>
              </a:lnSpc>
            </a:pPr>
            <a:r>
              <a:rPr lang="en-US" sz="1569" dirty="0" err="1">
                <a:solidFill>
                  <a:srgbClr val="000000"/>
                </a:solidFill>
              </a:rPr>
              <a:t>Querido</a:t>
            </a:r>
            <a:r>
              <a:rPr lang="en-US" sz="1569" dirty="0">
                <a:solidFill>
                  <a:srgbClr val="000000"/>
                </a:solidFill>
              </a:rPr>
              <a:t> Deus, </a:t>
            </a:r>
            <a:r>
              <a:rPr lang="en-US" sz="1569" dirty="0" err="1">
                <a:solidFill>
                  <a:srgbClr val="000000"/>
                </a:solidFill>
              </a:rPr>
              <a:t>nosso</a:t>
            </a:r>
            <a:r>
              <a:rPr lang="en-US" sz="1569" dirty="0">
                <a:solidFill>
                  <a:srgbClr val="000000"/>
                </a:solidFill>
              </a:rPr>
              <a:t> Pai Celestial, </a:t>
            </a:r>
            <a:r>
              <a:rPr lang="en-US" sz="1569" dirty="0" err="1">
                <a:solidFill>
                  <a:srgbClr val="000000"/>
                </a:solidFill>
              </a:rPr>
              <a:t>perdoa</a:t>
            </a:r>
            <a:r>
              <a:rPr lang="en-US" sz="1569" dirty="0">
                <a:solidFill>
                  <a:srgbClr val="000000"/>
                </a:solidFill>
              </a:rPr>
              <a:t>-me </a:t>
            </a:r>
            <a:r>
              <a:rPr lang="en-US" sz="1569" dirty="0" err="1">
                <a:solidFill>
                  <a:srgbClr val="000000"/>
                </a:solidFill>
              </a:rPr>
              <a:t>por</a:t>
            </a:r>
            <a:r>
              <a:rPr lang="en-US" sz="1569" dirty="0">
                <a:solidFill>
                  <a:srgbClr val="000000"/>
                </a:solidFill>
              </a:rPr>
              <a:t> </a:t>
            </a:r>
            <a:r>
              <a:rPr lang="en-US" sz="1569" dirty="0" err="1">
                <a:solidFill>
                  <a:srgbClr val="000000"/>
                </a:solidFill>
              </a:rPr>
              <a:t>negligenciar</a:t>
            </a:r>
            <a:r>
              <a:rPr lang="en-US" sz="1569" dirty="0">
                <a:solidFill>
                  <a:srgbClr val="000000"/>
                </a:solidFill>
              </a:rPr>
              <a:t> </a:t>
            </a:r>
            <a:r>
              <a:rPr lang="en-US" sz="1569" dirty="0" err="1">
                <a:solidFill>
                  <a:srgbClr val="000000"/>
                </a:solidFill>
              </a:rPr>
              <a:t>passar</a:t>
            </a:r>
            <a:r>
              <a:rPr lang="en-US" sz="1569" dirty="0">
                <a:solidFill>
                  <a:srgbClr val="000000"/>
                </a:solidFill>
              </a:rPr>
              <a:t> tempo </a:t>
            </a:r>
            <a:r>
              <a:rPr lang="en-US" sz="1569" dirty="0" err="1">
                <a:solidFill>
                  <a:srgbClr val="000000"/>
                </a:solidFill>
              </a:rPr>
              <a:t>contigo</a:t>
            </a:r>
            <a:r>
              <a:rPr lang="en-US" sz="1569" dirty="0">
                <a:solidFill>
                  <a:srgbClr val="000000"/>
                </a:solidFill>
              </a:rPr>
              <a:t>. </a:t>
            </a:r>
            <a:r>
              <a:rPr lang="en-US" sz="1569" dirty="0" err="1">
                <a:solidFill>
                  <a:srgbClr val="000000"/>
                </a:solidFill>
              </a:rPr>
              <a:t>Ajuda</a:t>
            </a:r>
            <a:r>
              <a:rPr lang="en-US" sz="1569" dirty="0">
                <a:solidFill>
                  <a:srgbClr val="000000"/>
                </a:solidFill>
              </a:rPr>
              <a:t>-me a </a:t>
            </a:r>
            <a:r>
              <a:rPr lang="en-US" sz="1569" dirty="0" err="1">
                <a:solidFill>
                  <a:srgbClr val="000000"/>
                </a:solidFill>
              </a:rPr>
              <a:t>cada</a:t>
            </a:r>
            <a:r>
              <a:rPr lang="en-US" sz="1569" dirty="0">
                <a:solidFill>
                  <a:srgbClr val="000000"/>
                </a:solidFill>
              </a:rPr>
              <a:t> </a:t>
            </a:r>
            <a:r>
              <a:rPr lang="en-US" sz="1569" dirty="0" err="1">
                <a:solidFill>
                  <a:srgbClr val="000000"/>
                </a:solidFill>
              </a:rPr>
              <a:t>dia</a:t>
            </a:r>
            <a:r>
              <a:rPr lang="en-US" sz="1569" dirty="0">
                <a:solidFill>
                  <a:srgbClr val="000000"/>
                </a:solidFill>
              </a:rPr>
              <a:t>, a </a:t>
            </a:r>
            <a:r>
              <a:rPr lang="en-US" sz="1569" dirty="0" err="1">
                <a:solidFill>
                  <a:srgbClr val="000000"/>
                </a:solidFill>
              </a:rPr>
              <a:t>pedir</a:t>
            </a:r>
            <a:r>
              <a:rPr lang="en-US" sz="1569" dirty="0">
                <a:solidFill>
                  <a:srgbClr val="000000"/>
                </a:solidFill>
              </a:rPr>
              <a:t> a </a:t>
            </a:r>
            <a:r>
              <a:rPr lang="en-US" sz="1569" dirty="0" err="1">
                <a:solidFill>
                  <a:srgbClr val="000000"/>
                </a:solidFill>
              </a:rPr>
              <a:t>Tua</a:t>
            </a:r>
            <a:r>
              <a:rPr lang="en-US" sz="1569" dirty="0">
                <a:solidFill>
                  <a:srgbClr val="000000"/>
                </a:solidFill>
              </a:rPr>
              <a:t> </a:t>
            </a:r>
            <a:r>
              <a:rPr lang="en-US" sz="1569" dirty="0" err="1">
                <a:solidFill>
                  <a:srgbClr val="000000"/>
                </a:solidFill>
              </a:rPr>
              <a:t>orientação</a:t>
            </a:r>
            <a:r>
              <a:rPr lang="en-US" sz="1569" dirty="0">
                <a:solidFill>
                  <a:srgbClr val="000000"/>
                </a:solidFill>
              </a:rPr>
              <a:t> </a:t>
            </a:r>
          </a:p>
          <a:p>
            <a:pPr algn="r">
              <a:lnSpc>
                <a:spcPts val="2197"/>
              </a:lnSpc>
            </a:pPr>
            <a:r>
              <a:rPr lang="en-US" sz="1569" dirty="0">
                <a:solidFill>
                  <a:srgbClr val="000000"/>
                </a:solidFill>
              </a:rPr>
              <a:t>para a </a:t>
            </a:r>
            <a:r>
              <a:rPr lang="en-US" sz="1569" dirty="0" err="1">
                <a:solidFill>
                  <a:srgbClr val="000000"/>
                </a:solidFill>
              </a:rPr>
              <a:t>minha</a:t>
            </a:r>
            <a:r>
              <a:rPr lang="en-US" sz="1569" dirty="0">
                <a:solidFill>
                  <a:srgbClr val="000000"/>
                </a:solidFill>
              </a:rPr>
              <a:t> </a:t>
            </a:r>
            <a:r>
              <a:rPr lang="en-US" sz="1569" dirty="0" err="1">
                <a:solidFill>
                  <a:srgbClr val="000000"/>
                </a:solidFill>
              </a:rPr>
              <a:t>vida</a:t>
            </a:r>
            <a:r>
              <a:rPr lang="en-US" sz="1569" dirty="0">
                <a:solidFill>
                  <a:srgbClr val="000000"/>
                </a:solidFill>
              </a:rPr>
              <a:t>. </a:t>
            </a:r>
            <a:r>
              <a:rPr lang="en-US" sz="1569" dirty="0" err="1">
                <a:solidFill>
                  <a:srgbClr val="000000"/>
                </a:solidFill>
              </a:rPr>
              <a:t>Obrigado</a:t>
            </a:r>
            <a:r>
              <a:rPr lang="en-US" sz="1569" dirty="0">
                <a:solidFill>
                  <a:srgbClr val="000000"/>
                </a:solidFill>
              </a:rPr>
              <a:t> pela </a:t>
            </a:r>
            <a:r>
              <a:rPr lang="en-US" sz="1569" dirty="0" err="1">
                <a:solidFill>
                  <a:srgbClr val="000000"/>
                </a:solidFill>
              </a:rPr>
              <a:t>Tua</a:t>
            </a:r>
            <a:r>
              <a:rPr lang="en-US" sz="1569" dirty="0">
                <a:solidFill>
                  <a:srgbClr val="000000"/>
                </a:solidFill>
              </a:rPr>
              <a:t> </a:t>
            </a:r>
            <a:r>
              <a:rPr lang="en-US" sz="1569" dirty="0" err="1">
                <a:solidFill>
                  <a:srgbClr val="000000"/>
                </a:solidFill>
              </a:rPr>
              <a:t>paciência</a:t>
            </a:r>
            <a:r>
              <a:rPr lang="en-US" sz="1569" dirty="0">
                <a:solidFill>
                  <a:srgbClr val="000000"/>
                </a:solidFill>
              </a:rPr>
              <a:t>. </a:t>
            </a:r>
          </a:p>
          <a:p>
            <a:pPr algn="r">
              <a:lnSpc>
                <a:spcPts val="2197"/>
              </a:lnSpc>
            </a:pPr>
            <a:r>
              <a:rPr lang="en-US" sz="1600" dirty="0" err="1">
                <a:solidFill>
                  <a:srgbClr val="000000"/>
                </a:solidFill>
              </a:rPr>
              <a:t>Em</a:t>
            </a:r>
            <a:r>
              <a:rPr lang="en-US" sz="1600" dirty="0">
                <a:solidFill>
                  <a:srgbClr val="000000"/>
                </a:solidFill>
              </a:rPr>
              <a:t> </a:t>
            </a:r>
            <a:r>
              <a:rPr lang="en-US" sz="1600" dirty="0" err="1">
                <a:solidFill>
                  <a:srgbClr val="000000"/>
                </a:solidFill>
              </a:rPr>
              <a:t>nome</a:t>
            </a:r>
            <a:r>
              <a:rPr lang="en-US" sz="1600" dirty="0">
                <a:solidFill>
                  <a:srgbClr val="000000"/>
                </a:solidFill>
              </a:rPr>
              <a:t> de Jesus, </a:t>
            </a:r>
            <a:r>
              <a:rPr lang="en-US" sz="1600" dirty="0" err="1">
                <a:solidFill>
                  <a:srgbClr val="000000"/>
                </a:solidFill>
              </a:rPr>
              <a:t>amém</a:t>
            </a:r>
            <a:r>
              <a:rPr lang="en-US" sz="1569" dirty="0">
                <a:solidFill>
                  <a:srgbClr val="000000"/>
                </a:solidFill>
              </a:rPr>
              <a:t>.</a:t>
            </a:r>
          </a:p>
        </p:txBody>
      </p:sp>
      <p:sp>
        <p:nvSpPr>
          <p:cNvPr id="13" name="TextBox 13"/>
          <p:cNvSpPr txBox="1"/>
          <p:nvPr/>
        </p:nvSpPr>
        <p:spPr>
          <a:xfrm>
            <a:off x="1999342" y="4529873"/>
            <a:ext cx="2155976" cy="465512"/>
          </a:xfrm>
          <a:prstGeom prst="rect">
            <a:avLst/>
          </a:prstGeom>
        </p:spPr>
        <p:txBody>
          <a:bodyPr wrap="square" lIns="0" tIns="0" rIns="0" bIns="0" rtlCol="0" anchor="t">
            <a:spAutoFit/>
          </a:bodyPr>
          <a:lstStyle/>
          <a:p>
            <a:pPr algn="ctr">
              <a:lnSpc>
                <a:spcPts val="3360"/>
              </a:lnSpc>
            </a:pPr>
            <a:r>
              <a:rPr lang="en-US" sz="3600" dirty="0">
                <a:solidFill>
                  <a:srgbClr val="000000"/>
                </a:solidFill>
                <a:latin typeface="Freestyle Script" panose="030804020302050B0404" pitchFamily="66" charset="0"/>
              </a:rPr>
              <a:t>Tempo de </a:t>
            </a:r>
            <a:r>
              <a:rPr lang="pt-PT" sz="3600" dirty="0">
                <a:solidFill>
                  <a:srgbClr val="000000"/>
                </a:solidFill>
                <a:latin typeface="Freestyle Script" panose="030804020302050B0404" pitchFamily="66" charset="0"/>
              </a:rPr>
              <a:t>Orar</a:t>
            </a:r>
            <a:endParaRPr lang="en-US" sz="3600" dirty="0">
              <a:solidFill>
                <a:srgbClr val="000000"/>
              </a:solidFill>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69614" y="214617"/>
            <a:ext cx="870967" cy="92533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2357" y="4575639"/>
            <a:ext cx="300164" cy="440458"/>
          </a:xfrm>
          <a:prstGeom prst="rect">
            <a:avLst/>
          </a:prstGeom>
        </p:spPr>
      </p:pic>
      <p:sp>
        <p:nvSpPr>
          <p:cNvPr id="17" name="TextBox 11">
            <a:extLst>
              <a:ext uri="{FF2B5EF4-FFF2-40B4-BE49-F238E27FC236}">
                <a16:creationId xmlns:a16="http://schemas.microsoft.com/office/drawing/2014/main" id="{1ADC847D-0C69-E7EC-AEFF-A33BB7D57800}"/>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8" name="Imagem 7" descr="Uma imagem com texto&#10;&#10;Descrição gerada automaticamente">
            <a:extLst>
              <a:ext uri="{FF2B5EF4-FFF2-40B4-BE49-F238E27FC236}">
                <a16:creationId xmlns:a16="http://schemas.microsoft.com/office/drawing/2014/main" id="{1980796B-3E82-108F-86A5-F43A9EA9EF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7843" y="5780635"/>
            <a:ext cx="889356" cy="16239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sp>
        <p:nvSpPr>
          <p:cNvPr id="3" name="TextBox 3"/>
          <p:cNvSpPr txBox="1"/>
          <p:nvPr/>
        </p:nvSpPr>
        <p:spPr>
          <a:xfrm>
            <a:off x="2457732" y="405185"/>
            <a:ext cx="2872915"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2"/>
          <a:srcRect/>
          <a:stretch>
            <a:fillRect/>
          </a:stretch>
        </p:blipFill>
        <p:spPr>
          <a:xfrm>
            <a:off x="-469353" y="3503699"/>
            <a:ext cx="5800001" cy="4002001"/>
          </a:xfrm>
          <a:prstGeom prst="rect">
            <a:avLst/>
          </a:prstGeom>
        </p:spPr>
      </p:pic>
      <p:sp>
        <p:nvSpPr>
          <p:cNvPr id="6" name="TextBox 6"/>
          <p:cNvSpPr txBox="1"/>
          <p:nvPr/>
        </p:nvSpPr>
        <p:spPr>
          <a:xfrm>
            <a:off x="3362038" y="3429000"/>
            <a:ext cx="5068907" cy="1025922"/>
          </a:xfrm>
          <a:prstGeom prst="rect">
            <a:avLst/>
          </a:prstGeom>
        </p:spPr>
        <p:txBody>
          <a:bodyPr lIns="0" tIns="0" rIns="0" bIns="0" rtlCol="0" anchor="t">
            <a:spAutoFit/>
          </a:bodyPr>
          <a:lstStyle/>
          <a:p>
            <a:pPr algn="ctr">
              <a:lnSpc>
                <a:spcPts val="4015"/>
              </a:lnSpc>
            </a:pPr>
            <a:r>
              <a:rPr lang="en-US" sz="3600" b="1" dirty="0">
                <a:solidFill>
                  <a:srgbClr val="000000"/>
                </a:solidFill>
              </a:rPr>
              <a:t>O </a:t>
            </a:r>
            <a:r>
              <a:rPr lang="en-US" sz="3600" b="1" dirty="0" err="1">
                <a:solidFill>
                  <a:srgbClr val="000000"/>
                </a:solidFill>
              </a:rPr>
              <a:t>guerreiro</a:t>
            </a:r>
            <a:r>
              <a:rPr lang="en-US" sz="3600" b="1" dirty="0">
                <a:solidFill>
                  <a:srgbClr val="000000"/>
                </a:solidFill>
              </a:rPr>
              <a:t> de </a:t>
            </a:r>
            <a:r>
              <a:rPr lang="en-US" sz="3600" b="1" dirty="0" err="1">
                <a:solidFill>
                  <a:srgbClr val="000000"/>
                </a:solidFill>
              </a:rPr>
              <a:t>oração</a:t>
            </a:r>
            <a:r>
              <a:rPr lang="en-US" sz="3600" b="1" dirty="0">
                <a:solidFill>
                  <a:srgbClr val="000000"/>
                </a:solidFill>
              </a:rPr>
              <a:t> </a:t>
            </a:r>
            <a:r>
              <a:rPr lang="en-US" sz="3600" b="1" dirty="0" err="1">
                <a:solidFill>
                  <a:srgbClr val="000000"/>
                </a:solidFill>
              </a:rPr>
              <a:t>durante</a:t>
            </a:r>
            <a:r>
              <a:rPr lang="en-US" sz="3600" b="1" dirty="0">
                <a:solidFill>
                  <a:srgbClr val="000000"/>
                </a:solidFill>
              </a:rPr>
              <a:t> a </a:t>
            </a:r>
            <a:r>
              <a:rPr lang="en-US" sz="3600" b="1" dirty="0" err="1">
                <a:solidFill>
                  <a:srgbClr val="000000"/>
                </a:solidFill>
              </a:rPr>
              <a:t>noite</a:t>
            </a:r>
            <a:endParaRPr lang="en-US" sz="3600" b="1" dirty="0">
              <a:solidFill>
                <a:srgbClr val="000000"/>
              </a:solidFill>
            </a:endParaRPr>
          </a:p>
        </p:txBody>
      </p:sp>
      <p:sp>
        <p:nvSpPr>
          <p:cNvPr id="7" name="TextBox 7"/>
          <p:cNvSpPr txBox="1"/>
          <p:nvPr/>
        </p:nvSpPr>
        <p:spPr>
          <a:xfrm>
            <a:off x="3522625" y="4609344"/>
            <a:ext cx="4873931" cy="1566839"/>
          </a:xfrm>
          <a:prstGeom prst="rect">
            <a:avLst/>
          </a:prstGeom>
        </p:spPr>
        <p:txBody>
          <a:bodyPr lIns="0" tIns="0" rIns="0" bIns="0" rtlCol="0" anchor="t">
            <a:spAutoFit/>
          </a:bodyPr>
          <a:lstStyle/>
          <a:p>
            <a:pPr algn="ctr">
              <a:lnSpc>
                <a:spcPts val="3091"/>
              </a:lnSpc>
            </a:pPr>
            <a:r>
              <a:rPr lang="en-US" sz="2207" b="1" dirty="0">
                <a:solidFill>
                  <a:srgbClr val="083672"/>
                </a:solidFill>
              </a:rPr>
              <a:t>“</a:t>
            </a:r>
            <a:r>
              <a:rPr lang="en-US" sz="2207" b="1" dirty="0" err="1">
                <a:solidFill>
                  <a:srgbClr val="083672"/>
                </a:solidFill>
              </a:rPr>
              <a:t>Naqueles</a:t>
            </a:r>
            <a:r>
              <a:rPr lang="en-US" sz="2207" b="1" dirty="0">
                <a:solidFill>
                  <a:srgbClr val="083672"/>
                </a:solidFill>
              </a:rPr>
              <a:t> </a:t>
            </a:r>
            <a:r>
              <a:rPr lang="en-US" sz="2207" b="1" dirty="0" err="1">
                <a:solidFill>
                  <a:srgbClr val="083672"/>
                </a:solidFill>
              </a:rPr>
              <a:t>dias</a:t>
            </a:r>
            <a:r>
              <a:rPr lang="en-US" sz="2207" b="1" dirty="0">
                <a:solidFill>
                  <a:srgbClr val="083672"/>
                </a:solidFill>
              </a:rPr>
              <a:t> </a:t>
            </a:r>
            <a:r>
              <a:rPr lang="en-US" sz="2207" b="1" dirty="0" err="1">
                <a:solidFill>
                  <a:srgbClr val="083672"/>
                </a:solidFill>
              </a:rPr>
              <a:t>retirou</a:t>
            </a:r>
            <a:r>
              <a:rPr lang="en-US" sz="2207" b="1" dirty="0">
                <a:solidFill>
                  <a:srgbClr val="083672"/>
                </a:solidFill>
              </a:rPr>
              <a:t>-se para o monte, </a:t>
            </a:r>
          </a:p>
          <a:p>
            <a:pPr algn="ctr">
              <a:lnSpc>
                <a:spcPts val="3091"/>
              </a:lnSpc>
            </a:pPr>
            <a:r>
              <a:rPr lang="en-US" sz="2207" b="1" dirty="0">
                <a:solidFill>
                  <a:srgbClr val="083672"/>
                </a:solidFill>
              </a:rPr>
              <a:t>a </a:t>
            </a:r>
            <a:r>
              <a:rPr lang="en-US" sz="2207" b="1" dirty="0" err="1">
                <a:solidFill>
                  <a:srgbClr val="083672"/>
                </a:solidFill>
              </a:rPr>
              <a:t>fim</a:t>
            </a:r>
            <a:r>
              <a:rPr lang="en-US" sz="2207" b="1" dirty="0">
                <a:solidFill>
                  <a:srgbClr val="083672"/>
                </a:solidFill>
              </a:rPr>
              <a:t> de </a:t>
            </a:r>
            <a:r>
              <a:rPr lang="en-US" sz="2207" b="1" dirty="0" err="1">
                <a:solidFill>
                  <a:srgbClr val="083672"/>
                </a:solidFill>
              </a:rPr>
              <a:t>orar</a:t>
            </a:r>
            <a:r>
              <a:rPr lang="en-US" sz="2207" b="1" dirty="0">
                <a:solidFill>
                  <a:srgbClr val="083672"/>
                </a:solidFill>
              </a:rPr>
              <a:t>, e </a:t>
            </a:r>
            <a:r>
              <a:rPr lang="en-US" sz="2207" b="1" dirty="0" err="1">
                <a:solidFill>
                  <a:srgbClr val="083672"/>
                </a:solidFill>
              </a:rPr>
              <a:t>passou</a:t>
            </a:r>
            <a:r>
              <a:rPr lang="en-US" sz="2207" b="1" dirty="0">
                <a:solidFill>
                  <a:srgbClr val="083672"/>
                </a:solidFill>
              </a:rPr>
              <a:t> a </a:t>
            </a:r>
            <a:r>
              <a:rPr lang="en-US" sz="2207" b="1" dirty="0" err="1">
                <a:solidFill>
                  <a:srgbClr val="083672"/>
                </a:solidFill>
              </a:rPr>
              <a:t>noite</a:t>
            </a:r>
            <a:r>
              <a:rPr lang="en-US" sz="2207" b="1" dirty="0">
                <a:solidFill>
                  <a:srgbClr val="083672"/>
                </a:solidFill>
              </a:rPr>
              <a:t> </a:t>
            </a:r>
          </a:p>
          <a:p>
            <a:pPr algn="ctr">
              <a:lnSpc>
                <a:spcPts val="3091"/>
              </a:lnSpc>
            </a:pPr>
            <a:r>
              <a:rPr lang="en-US" sz="2207" b="1" dirty="0" err="1">
                <a:solidFill>
                  <a:srgbClr val="083672"/>
                </a:solidFill>
              </a:rPr>
              <a:t>em</a:t>
            </a:r>
            <a:r>
              <a:rPr lang="en-US" sz="2207" b="1" dirty="0">
                <a:solidFill>
                  <a:srgbClr val="083672"/>
                </a:solidFill>
              </a:rPr>
              <a:t> </a:t>
            </a:r>
            <a:r>
              <a:rPr lang="en-US" sz="2207" b="1" dirty="0" err="1">
                <a:solidFill>
                  <a:srgbClr val="083672"/>
                </a:solidFill>
              </a:rPr>
              <a:t>oração</a:t>
            </a:r>
            <a:r>
              <a:rPr lang="en-US" sz="2207" b="1" dirty="0">
                <a:solidFill>
                  <a:srgbClr val="083672"/>
                </a:solidFill>
              </a:rPr>
              <a:t> a Deus.” </a:t>
            </a:r>
          </a:p>
          <a:p>
            <a:pPr algn="ctr">
              <a:lnSpc>
                <a:spcPts val="3091"/>
              </a:lnSpc>
              <a:spcBef>
                <a:spcPct val="0"/>
              </a:spcBef>
            </a:pPr>
            <a:r>
              <a:rPr lang="en-US" sz="2207" b="1" dirty="0">
                <a:solidFill>
                  <a:srgbClr val="083672"/>
                </a:solidFill>
              </a:rPr>
              <a:t>Lucas 6:12 (NIV)</a:t>
            </a:r>
          </a:p>
        </p:txBody>
      </p:sp>
      <p:sp>
        <p:nvSpPr>
          <p:cNvPr id="8" name="TextBox 8"/>
          <p:cNvSpPr txBox="1"/>
          <p:nvPr/>
        </p:nvSpPr>
        <p:spPr>
          <a:xfrm>
            <a:off x="4799925" y="1328775"/>
            <a:ext cx="3754260" cy="831318"/>
          </a:xfrm>
          <a:prstGeom prst="rect">
            <a:avLst/>
          </a:prstGeom>
        </p:spPr>
        <p:txBody>
          <a:bodyPr wrap="square" lIns="0" tIns="0" rIns="0" bIns="0" rtlCol="0" anchor="t">
            <a:spAutoFit/>
          </a:bodyPr>
          <a:lstStyle/>
          <a:p>
            <a:pPr algn="ctr">
              <a:lnSpc>
                <a:spcPts val="6933"/>
              </a:lnSpc>
            </a:pPr>
            <a:r>
              <a:rPr lang="en-US" sz="4952" dirty="0">
                <a:solidFill>
                  <a:srgbClr val="083672"/>
                </a:solidFill>
              </a:rPr>
              <a:t>  </a:t>
            </a:r>
            <a:r>
              <a:rPr lang="en-US" sz="4952" b="1" dirty="0">
                <a:solidFill>
                  <a:srgbClr val="083672"/>
                </a:solidFill>
              </a:rPr>
              <a:t>11 de </a:t>
            </a:r>
            <a:r>
              <a:rPr lang="en-US" sz="4952" b="1" dirty="0" err="1">
                <a:solidFill>
                  <a:srgbClr val="083672"/>
                </a:solidFill>
              </a:rPr>
              <a:t>janeiro</a:t>
            </a:r>
            <a:endParaRPr lang="en-US" sz="4952" b="1" dirty="0">
              <a:solidFill>
                <a:srgbClr val="083672"/>
              </a:solidFill>
            </a:endParaRPr>
          </a:p>
        </p:txBody>
      </p:sp>
      <p:sp>
        <p:nvSpPr>
          <p:cNvPr id="11" name="TextBox 11"/>
          <p:cNvSpPr txBox="1"/>
          <p:nvPr/>
        </p:nvSpPr>
        <p:spPr>
          <a:xfrm>
            <a:off x="327953" y="2103546"/>
            <a:ext cx="3754260" cy="1131015"/>
          </a:xfrm>
          <a:prstGeom prst="rect">
            <a:avLst/>
          </a:prstGeom>
        </p:spPr>
        <p:txBody>
          <a:bodyPr lIns="0" tIns="0" rIns="0" bIns="0" rtlCol="0" anchor="t">
            <a:spAutoFit/>
          </a:bodyPr>
          <a:lstStyle/>
          <a:p>
            <a:pPr algn="ctr">
              <a:lnSpc>
                <a:spcPts val="2968"/>
              </a:lnSpc>
            </a:pPr>
            <a:r>
              <a:rPr lang="en-US" sz="2800" b="1" dirty="0" err="1">
                <a:solidFill>
                  <a:srgbClr val="083672"/>
                </a:solidFill>
              </a:rPr>
              <a:t>Ideia</a:t>
            </a:r>
            <a:r>
              <a:rPr lang="en-US" sz="2800" b="1" dirty="0">
                <a:solidFill>
                  <a:srgbClr val="083672"/>
                </a:solidFill>
              </a:rPr>
              <a:t> Principal:</a:t>
            </a:r>
          </a:p>
          <a:p>
            <a:pPr algn="ctr">
              <a:lnSpc>
                <a:spcPts val="2968"/>
              </a:lnSpc>
            </a:pPr>
            <a:r>
              <a:rPr lang="en-US" sz="2120" b="1" dirty="0">
                <a:solidFill>
                  <a:srgbClr val="083672"/>
                </a:solidFill>
              </a:rPr>
              <a:t>Deus </a:t>
            </a:r>
            <a:r>
              <a:rPr lang="en-US" sz="2120" b="1" dirty="0" err="1">
                <a:solidFill>
                  <a:srgbClr val="083672"/>
                </a:solidFill>
              </a:rPr>
              <a:t>quer</a:t>
            </a:r>
            <a:r>
              <a:rPr lang="en-US" sz="2120" b="1" dirty="0">
                <a:solidFill>
                  <a:srgbClr val="083672"/>
                </a:solidFill>
              </a:rPr>
              <a:t> que </a:t>
            </a:r>
            <a:r>
              <a:rPr lang="en-US" sz="2120" b="1" dirty="0" err="1">
                <a:solidFill>
                  <a:srgbClr val="083672"/>
                </a:solidFill>
              </a:rPr>
              <a:t>terminemos</a:t>
            </a:r>
            <a:r>
              <a:rPr lang="en-US" sz="2120" b="1" dirty="0">
                <a:solidFill>
                  <a:srgbClr val="083672"/>
                </a:solidFill>
              </a:rPr>
              <a:t> o </a:t>
            </a:r>
            <a:r>
              <a:rPr lang="en-US" sz="2120" b="1" dirty="0" err="1">
                <a:solidFill>
                  <a:srgbClr val="083672"/>
                </a:solidFill>
              </a:rPr>
              <a:t>dia</a:t>
            </a:r>
            <a:r>
              <a:rPr lang="en-US" sz="2120" b="1" dirty="0">
                <a:solidFill>
                  <a:srgbClr val="083672"/>
                </a:solidFill>
              </a:rPr>
              <a:t> com </a:t>
            </a:r>
            <a:r>
              <a:rPr lang="en-US" sz="2120" b="1" dirty="0" err="1">
                <a:solidFill>
                  <a:srgbClr val="083672"/>
                </a:solidFill>
              </a:rPr>
              <a:t>Ele</a:t>
            </a:r>
            <a:endParaRPr lang="en-US" sz="2120" b="1" dirty="0">
              <a:solidFill>
                <a:srgbClr val="083672"/>
              </a:solidFill>
            </a:endParaRPr>
          </a:p>
        </p:txBody>
      </p:sp>
      <p:sp>
        <p:nvSpPr>
          <p:cNvPr id="12" name="TextBox 11">
            <a:extLst>
              <a:ext uri="{FF2B5EF4-FFF2-40B4-BE49-F238E27FC236}">
                <a16:creationId xmlns:a16="http://schemas.microsoft.com/office/drawing/2014/main" id="{DFC78332-FE6B-849B-12DB-52D3CF3638E9}"/>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9" name="Imagem 8" descr="Uma imagem com texto&#10;&#10;Descrição gerada automaticamente">
            <a:extLst>
              <a:ext uri="{FF2B5EF4-FFF2-40B4-BE49-F238E27FC236}">
                <a16:creationId xmlns:a16="http://schemas.microsoft.com/office/drawing/2014/main" id="{189D154E-D8BF-56A4-A0CE-67434B45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750" y="5734050"/>
            <a:ext cx="889356" cy="16239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3670" y="1675416"/>
            <a:ext cx="556332" cy="523846"/>
          </a:xfrm>
          <a:prstGeom prst="rect">
            <a:avLst/>
          </a:prstGeom>
        </p:spPr>
      </p:pic>
      <p:sp>
        <p:nvSpPr>
          <p:cNvPr id="4" name="TextBox 4"/>
          <p:cNvSpPr txBox="1"/>
          <p:nvPr/>
        </p:nvSpPr>
        <p:spPr>
          <a:xfrm>
            <a:off x="2446460" y="405185"/>
            <a:ext cx="2792290"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96193" y="101496"/>
            <a:ext cx="613474" cy="1151573"/>
          </a:xfrm>
          <a:prstGeom prst="rect">
            <a:avLst/>
          </a:prstGeom>
        </p:spPr>
      </p:pic>
      <p:sp>
        <p:nvSpPr>
          <p:cNvPr id="7" name="TextBox 7"/>
          <p:cNvSpPr txBox="1"/>
          <p:nvPr/>
        </p:nvSpPr>
        <p:spPr>
          <a:xfrm>
            <a:off x="1962150" y="5055904"/>
            <a:ext cx="6460804" cy="1110817"/>
          </a:xfrm>
          <a:prstGeom prst="rect">
            <a:avLst/>
          </a:prstGeom>
        </p:spPr>
        <p:txBody>
          <a:bodyPr wrap="square" lIns="0" tIns="0" rIns="0" bIns="0" rtlCol="0" anchor="t">
            <a:spAutoFit/>
          </a:bodyPr>
          <a:lstStyle/>
          <a:p>
            <a:pPr algn="r">
              <a:lnSpc>
                <a:spcPts val="2184"/>
              </a:lnSpc>
              <a:spcBef>
                <a:spcPct val="0"/>
              </a:spcBef>
            </a:pPr>
            <a:r>
              <a:rPr lang="en-US" sz="1560" dirty="0" err="1">
                <a:solidFill>
                  <a:srgbClr val="000000"/>
                </a:solidFill>
              </a:rPr>
              <a:t>Querido</a:t>
            </a:r>
            <a:r>
              <a:rPr lang="en-US" sz="1560" dirty="0">
                <a:solidFill>
                  <a:srgbClr val="000000"/>
                </a:solidFill>
              </a:rPr>
              <a:t> Deus, </a:t>
            </a:r>
            <a:r>
              <a:rPr lang="en-US" sz="1560" dirty="0" err="1">
                <a:solidFill>
                  <a:srgbClr val="000000"/>
                </a:solidFill>
              </a:rPr>
              <a:t>nosso</a:t>
            </a:r>
            <a:r>
              <a:rPr lang="en-US" sz="1560" dirty="0">
                <a:solidFill>
                  <a:srgbClr val="000000"/>
                </a:solidFill>
              </a:rPr>
              <a:t> Pai Celestial, </a:t>
            </a:r>
            <a:r>
              <a:rPr lang="en-US" sz="1560" dirty="0" err="1">
                <a:solidFill>
                  <a:srgbClr val="000000"/>
                </a:solidFill>
              </a:rPr>
              <a:t>ensina</a:t>
            </a:r>
            <a:r>
              <a:rPr lang="en-US" sz="1560" dirty="0">
                <a:solidFill>
                  <a:srgbClr val="000000"/>
                </a:solidFill>
              </a:rPr>
              <a:t>-me a </a:t>
            </a:r>
            <a:r>
              <a:rPr lang="en-US" sz="1560" dirty="0" err="1">
                <a:solidFill>
                  <a:srgbClr val="000000"/>
                </a:solidFill>
              </a:rPr>
              <a:t>orar</a:t>
            </a:r>
            <a:r>
              <a:rPr lang="en-US" sz="1560" dirty="0">
                <a:solidFill>
                  <a:srgbClr val="000000"/>
                </a:solidFill>
              </a:rPr>
              <a:t> e a </a:t>
            </a:r>
            <a:r>
              <a:rPr lang="en-US" sz="1560" dirty="0" err="1">
                <a:solidFill>
                  <a:srgbClr val="000000"/>
                </a:solidFill>
              </a:rPr>
              <a:t>dar</a:t>
            </a:r>
            <a:r>
              <a:rPr lang="en-US" sz="1560" dirty="0">
                <a:solidFill>
                  <a:srgbClr val="000000"/>
                </a:solidFill>
              </a:rPr>
              <a:t> </a:t>
            </a:r>
            <a:r>
              <a:rPr lang="en-US" sz="1560" dirty="0" err="1">
                <a:solidFill>
                  <a:srgbClr val="000000"/>
                </a:solidFill>
              </a:rPr>
              <a:t>prioridade</a:t>
            </a:r>
            <a:r>
              <a:rPr lang="en-US" sz="1560" dirty="0">
                <a:solidFill>
                  <a:srgbClr val="000000"/>
                </a:solidFill>
              </a:rPr>
              <a:t> </a:t>
            </a:r>
            <a:r>
              <a:rPr lang="en-US" sz="1560" dirty="0" err="1">
                <a:solidFill>
                  <a:srgbClr val="000000"/>
                </a:solidFill>
              </a:rPr>
              <a:t>ao</a:t>
            </a:r>
            <a:r>
              <a:rPr lang="en-US" sz="1560" dirty="0">
                <a:solidFill>
                  <a:srgbClr val="000000"/>
                </a:solidFill>
              </a:rPr>
              <a:t> tempo de </a:t>
            </a:r>
            <a:r>
              <a:rPr lang="en-US" sz="1560" dirty="0" err="1">
                <a:solidFill>
                  <a:srgbClr val="000000"/>
                </a:solidFill>
              </a:rPr>
              <a:t>oração</a:t>
            </a:r>
            <a:r>
              <a:rPr lang="en-US" sz="1560" dirty="0">
                <a:solidFill>
                  <a:srgbClr val="000000"/>
                </a:solidFill>
              </a:rPr>
              <a:t>. </a:t>
            </a:r>
            <a:r>
              <a:rPr lang="en-US" sz="1560" dirty="0" err="1">
                <a:solidFill>
                  <a:srgbClr val="000000"/>
                </a:solidFill>
              </a:rPr>
              <a:t>Quando</a:t>
            </a:r>
            <a:r>
              <a:rPr lang="en-US" sz="1560" dirty="0">
                <a:solidFill>
                  <a:srgbClr val="000000"/>
                </a:solidFill>
              </a:rPr>
              <a:t> o </a:t>
            </a:r>
            <a:r>
              <a:rPr lang="en-US" sz="1560" dirty="0" err="1">
                <a:solidFill>
                  <a:srgbClr val="000000"/>
                </a:solidFill>
              </a:rPr>
              <a:t>dia</a:t>
            </a:r>
            <a:r>
              <a:rPr lang="en-US" sz="1560" dirty="0">
                <a:solidFill>
                  <a:srgbClr val="000000"/>
                </a:solidFill>
              </a:rPr>
              <a:t> </a:t>
            </a:r>
            <a:r>
              <a:rPr lang="en-US" sz="1560" dirty="0" err="1">
                <a:solidFill>
                  <a:srgbClr val="000000"/>
                </a:solidFill>
              </a:rPr>
              <a:t>terminar</a:t>
            </a:r>
            <a:r>
              <a:rPr lang="en-US" sz="1560" dirty="0">
                <a:solidFill>
                  <a:srgbClr val="000000"/>
                </a:solidFill>
              </a:rPr>
              <a:t>, </a:t>
            </a:r>
            <a:r>
              <a:rPr lang="en-US" sz="1560" dirty="0" err="1">
                <a:solidFill>
                  <a:srgbClr val="000000"/>
                </a:solidFill>
              </a:rPr>
              <a:t>eu</a:t>
            </a:r>
            <a:r>
              <a:rPr lang="en-US" sz="1560" dirty="0">
                <a:solidFill>
                  <a:srgbClr val="000000"/>
                </a:solidFill>
              </a:rPr>
              <a:t> </a:t>
            </a:r>
            <a:r>
              <a:rPr lang="en-US" sz="1560" dirty="0" err="1">
                <a:solidFill>
                  <a:srgbClr val="000000"/>
                </a:solidFill>
              </a:rPr>
              <a:t>só</a:t>
            </a:r>
            <a:r>
              <a:rPr lang="en-US" sz="1560" dirty="0">
                <a:solidFill>
                  <a:srgbClr val="000000"/>
                </a:solidFill>
              </a:rPr>
              <a:t> </a:t>
            </a:r>
            <a:r>
              <a:rPr lang="en-US" sz="1560" dirty="0" err="1">
                <a:solidFill>
                  <a:srgbClr val="000000"/>
                </a:solidFill>
              </a:rPr>
              <a:t>quero</a:t>
            </a:r>
            <a:r>
              <a:rPr lang="en-US" sz="1560" dirty="0">
                <a:solidFill>
                  <a:srgbClr val="000000"/>
                </a:solidFill>
              </a:rPr>
              <a:t> </a:t>
            </a:r>
            <a:r>
              <a:rPr lang="en-US" sz="1560" dirty="0" err="1">
                <a:solidFill>
                  <a:srgbClr val="000000"/>
                </a:solidFill>
              </a:rPr>
              <a:t>agradecer-Te</a:t>
            </a:r>
            <a:r>
              <a:rPr lang="en-US" sz="1560" dirty="0">
                <a:solidFill>
                  <a:srgbClr val="000000"/>
                </a:solidFill>
              </a:rPr>
              <a:t> </a:t>
            </a:r>
            <a:r>
              <a:rPr lang="en-US" sz="1560" dirty="0" err="1">
                <a:solidFill>
                  <a:srgbClr val="000000"/>
                </a:solidFill>
              </a:rPr>
              <a:t>por</a:t>
            </a:r>
            <a:r>
              <a:rPr lang="en-US" sz="1560" dirty="0">
                <a:solidFill>
                  <a:srgbClr val="000000"/>
                </a:solidFill>
              </a:rPr>
              <a:t> </a:t>
            </a:r>
            <a:r>
              <a:rPr lang="en-US" sz="1560" dirty="0" err="1">
                <a:solidFill>
                  <a:srgbClr val="000000"/>
                </a:solidFill>
              </a:rPr>
              <a:t>tudo</a:t>
            </a:r>
            <a:r>
              <a:rPr lang="en-US" sz="1560" dirty="0">
                <a:solidFill>
                  <a:srgbClr val="000000"/>
                </a:solidFill>
              </a:rPr>
              <a:t> o que </a:t>
            </a:r>
            <a:r>
              <a:rPr lang="en-US" sz="1560" dirty="0" err="1">
                <a:solidFill>
                  <a:srgbClr val="000000"/>
                </a:solidFill>
              </a:rPr>
              <a:t>fizeste</a:t>
            </a:r>
            <a:r>
              <a:rPr lang="en-US" sz="1560" dirty="0">
                <a:solidFill>
                  <a:srgbClr val="000000"/>
                </a:solidFill>
              </a:rPr>
              <a:t> </a:t>
            </a:r>
            <a:r>
              <a:rPr lang="en-US" sz="1560" dirty="0" err="1">
                <a:solidFill>
                  <a:srgbClr val="000000"/>
                </a:solidFill>
              </a:rPr>
              <a:t>por</a:t>
            </a:r>
            <a:r>
              <a:rPr lang="en-US" sz="1560" dirty="0">
                <a:solidFill>
                  <a:srgbClr val="000000"/>
                </a:solidFill>
              </a:rPr>
              <a:t> </a:t>
            </a:r>
            <a:r>
              <a:rPr lang="en-US" sz="1560" dirty="0" err="1">
                <a:solidFill>
                  <a:srgbClr val="000000"/>
                </a:solidFill>
              </a:rPr>
              <a:t>mim</a:t>
            </a:r>
            <a:r>
              <a:rPr lang="en-US" sz="1560" dirty="0">
                <a:solidFill>
                  <a:srgbClr val="000000"/>
                </a:solidFill>
              </a:rPr>
              <a:t>. Eu </a:t>
            </a:r>
            <a:r>
              <a:rPr lang="en-US" sz="1560" dirty="0" err="1">
                <a:solidFill>
                  <a:srgbClr val="000000"/>
                </a:solidFill>
              </a:rPr>
              <a:t>não</a:t>
            </a:r>
            <a:r>
              <a:rPr lang="en-US" sz="1560" dirty="0">
                <a:solidFill>
                  <a:srgbClr val="000000"/>
                </a:solidFill>
              </a:rPr>
              <a:t> </a:t>
            </a:r>
            <a:r>
              <a:rPr lang="en-US" sz="1560" dirty="0" err="1">
                <a:solidFill>
                  <a:srgbClr val="000000"/>
                </a:solidFill>
              </a:rPr>
              <a:t>teria</a:t>
            </a:r>
            <a:r>
              <a:rPr lang="en-US" sz="1560" dirty="0">
                <a:solidFill>
                  <a:srgbClr val="000000"/>
                </a:solidFill>
              </a:rPr>
              <a:t> </a:t>
            </a:r>
            <a:r>
              <a:rPr lang="en-US" sz="1560" dirty="0" err="1">
                <a:solidFill>
                  <a:srgbClr val="000000"/>
                </a:solidFill>
              </a:rPr>
              <a:t>conseguido</a:t>
            </a:r>
            <a:r>
              <a:rPr lang="en-US" sz="1560" dirty="0">
                <a:solidFill>
                  <a:srgbClr val="000000"/>
                </a:solidFill>
              </a:rPr>
              <a:t> </a:t>
            </a:r>
            <a:r>
              <a:rPr lang="en-US" sz="1560" dirty="0" err="1">
                <a:solidFill>
                  <a:srgbClr val="000000"/>
                </a:solidFill>
              </a:rPr>
              <a:t>passar</a:t>
            </a:r>
            <a:r>
              <a:rPr lang="en-US" sz="1560" dirty="0">
                <a:solidFill>
                  <a:srgbClr val="000000"/>
                </a:solidFill>
              </a:rPr>
              <a:t> o </a:t>
            </a:r>
            <a:r>
              <a:rPr lang="en-US" sz="1560" dirty="0" err="1">
                <a:solidFill>
                  <a:srgbClr val="000000"/>
                </a:solidFill>
              </a:rPr>
              <a:t>dia</a:t>
            </a:r>
            <a:r>
              <a:rPr lang="en-US" sz="1560" dirty="0">
                <a:solidFill>
                  <a:srgbClr val="000000"/>
                </a:solidFill>
              </a:rPr>
              <a:t> </a:t>
            </a:r>
            <a:r>
              <a:rPr lang="en-US" sz="1560" dirty="0" err="1">
                <a:solidFill>
                  <a:srgbClr val="000000"/>
                </a:solidFill>
              </a:rPr>
              <a:t>sem</a:t>
            </a:r>
            <a:r>
              <a:rPr lang="en-US" sz="1560" dirty="0">
                <a:solidFill>
                  <a:srgbClr val="000000"/>
                </a:solidFill>
              </a:rPr>
              <a:t> </a:t>
            </a:r>
            <a:r>
              <a:rPr lang="en-US" sz="1560" dirty="0" err="1">
                <a:solidFill>
                  <a:srgbClr val="000000"/>
                </a:solidFill>
              </a:rPr>
              <a:t>Ti</a:t>
            </a:r>
            <a:r>
              <a:rPr lang="en-US" sz="1560" dirty="0">
                <a:solidFill>
                  <a:srgbClr val="000000"/>
                </a:solidFill>
              </a:rPr>
              <a:t>. Tu </a:t>
            </a:r>
            <a:r>
              <a:rPr lang="en-US" sz="1560" dirty="0" err="1">
                <a:solidFill>
                  <a:srgbClr val="000000"/>
                </a:solidFill>
              </a:rPr>
              <a:t>queres</a:t>
            </a:r>
            <a:r>
              <a:rPr lang="en-US" sz="1560" dirty="0">
                <a:solidFill>
                  <a:srgbClr val="000000"/>
                </a:solidFill>
              </a:rPr>
              <a:t> o </a:t>
            </a:r>
            <a:r>
              <a:rPr lang="en-US" sz="1560" dirty="0" err="1">
                <a:solidFill>
                  <a:srgbClr val="000000"/>
                </a:solidFill>
              </a:rPr>
              <a:t>melhor</a:t>
            </a:r>
            <a:r>
              <a:rPr lang="en-US" sz="1560" dirty="0">
                <a:solidFill>
                  <a:srgbClr val="000000"/>
                </a:solidFill>
              </a:rPr>
              <a:t> para </a:t>
            </a:r>
            <a:r>
              <a:rPr lang="en-US" sz="1560" dirty="0" err="1">
                <a:solidFill>
                  <a:srgbClr val="000000"/>
                </a:solidFill>
              </a:rPr>
              <a:t>mim</a:t>
            </a:r>
            <a:r>
              <a:rPr lang="en-US" sz="1560" dirty="0">
                <a:solidFill>
                  <a:srgbClr val="000000"/>
                </a:solidFill>
              </a:rPr>
              <a:t>, e </a:t>
            </a:r>
            <a:r>
              <a:rPr lang="en-US" sz="1560" dirty="0" err="1">
                <a:solidFill>
                  <a:srgbClr val="000000"/>
                </a:solidFill>
              </a:rPr>
              <a:t>eu</a:t>
            </a:r>
            <a:r>
              <a:rPr lang="en-US" sz="1560" dirty="0">
                <a:solidFill>
                  <a:srgbClr val="000000"/>
                </a:solidFill>
              </a:rPr>
              <a:t> </a:t>
            </a:r>
            <a:r>
              <a:rPr lang="en-US" sz="1560" dirty="0" err="1">
                <a:solidFill>
                  <a:srgbClr val="000000"/>
                </a:solidFill>
              </a:rPr>
              <a:t>posso</a:t>
            </a:r>
            <a:r>
              <a:rPr lang="en-US" sz="1560" dirty="0">
                <a:solidFill>
                  <a:srgbClr val="000000"/>
                </a:solidFill>
              </a:rPr>
              <a:t> </a:t>
            </a:r>
            <a:r>
              <a:rPr lang="en-US" sz="1560" dirty="0" err="1">
                <a:solidFill>
                  <a:srgbClr val="000000"/>
                </a:solidFill>
              </a:rPr>
              <a:t>contar</a:t>
            </a:r>
            <a:r>
              <a:rPr lang="en-US" sz="1560" dirty="0">
                <a:solidFill>
                  <a:srgbClr val="000000"/>
                </a:solidFill>
              </a:rPr>
              <a:t> sempre </a:t>
            </a:r>
            <a:r>
              <a:rPr lang="en-US" sz="1560" dirty="0" err="1">
                <a:solidFill>
                  <a:srgbClr val="000000"/>
                </a:solidFill>
              </a:rPr>
              <a:t>contigo</a:t>
            </a:r>
            <a:r>
              <a:rPr lang="en-US" sz="1560" dirty="0">
                <a:solidFill>
                  <a:srgbClr val="000000"/>
                </a:solidFill>
              </a:rPr>
              <a:t>. </a:t>
            </a:r>
            <a:r>
              <a:rPr lang="en-US" sz="1560" dirty="0" err="1">
                <a:solidFill>
                  <a:srgbClr val="000000"/>
                </a:solidFill>
              </a:rPr>
              <a:t>Em</a:t>
            </a:r>
            <a:r>
              <a:rPr lang="en-US" sz="1560" dirty="0">
                <a:solidFill>
                  <a:srgbClr val="000000"/>
                </a:solidFill>
              </a:rPr>
              <a:t> </a:t>
            </a:r>
            <a:r>
              <a:rPr lang="en-US" sz="1560" dirty="0" err="1">
                <a:solidFill>
                  <a:srgbClr val="000000"/>
                </a:solidFill>
              </a:rPr>
              <a:t>nome</a:t>
            </a:r>
            <a:r>
              <a:rPr lang="en-US" sz="1560" dirty="0">
                <a:solidFill>
                  <a:srgbClr val="000000"/>
                </a:solidFill>
              </a:rPr>
              <a:t> de Jesus, </a:t>
            </a:r>
            <a:r>
              <a:rPr lang="en-US" sz="1560" dirty="0" err="1">
                <a:solidFill>
                  <a:srgbClr val="000000"/>
                </a:solidFill>
              </a:rPr>
              <a:t>amém</a:t>
            </a:r>
            <a:r>
              <a:rPr lang="en-US" sz="1560" dirty="0">
                <a:solidFill>
                  <a:srgbClr val="000000"/>
                </a:solidFill>
              </a:rPr>
              <a:t>.</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265" y="4362450"/>
            <a:ext cx="613474" cy="115157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367" y="2448500"/>
            <a:ext cx="2088352" cy="1837750"/>
          </a:xfrm>
          <a:prstGeom prst="rect">
            <a:avLst/>
          </a:prstGeom>
        </p:spPr>
      </p:pic>
      <p:sp>
        <p:nvSpPr>
          <p:cNvPr id="11" name="TextBox 11"/>
          <p:cNvSpPr txBox="1"/>
          <p:nvPr/>
        </p:nvSpPr>
        <p:spPr>
          <a:xfrm>
            <a:off x="2637725" y="1372273"/>
            <a:ext cx="5836493" cy="2521524"/>
          </a:xfrm>
          <a:prstGeom prst="rect">
            <a:avLst/>
          </a:prstGeom>
        </p:spPr>
        <p:txBody>
          <a:bodyPr lIns="0" tIns="0" rIns="0" bIns="0" rtlCol="0" anchor="t">
            <a:spAutoFit/>
          </a:bodyPr>
          <a:lstStyle/>
          <a:p>
            <a:pPr algn="r">
              <a:lnSpc>
                <a:spcPts val="2187"/>
              </a:lnSpc>
              <a:spcBef>
                <a:spcPct val="0"/>
              </a:spcBef>
            </a:pPr>
            <a:r>
              <a:rPr lang="en-US" sz="1562" dirty="0">
                <a:solidFill>
                  <a:srgbClr val="000000"/>
                </a:solidFill>
              </a:rPr>
              <a:t>Jesus era </a:t>
            </a:r>
            <a:r>
              <a:rPr lang="en-US" sz="1562" dirty="0" err="1">
                <a:solidFill>
                  <a:srgbClr val="000000"/>
                </a:solidFill>
              </a:rPr>
              <a:t>conhecido</a:t>
            </a:r>
            <a:r>
              <a:rPr lang="en-US" sz="1562" dirty="0">
                <a:solidFill>
                  <a:srgbClr val="000000"/>
                </a:solidFill>
              </a:rPr>
              <a:t> </a:t>
            </a:r>
            <a:r>
              <a:rPr lang="en-US" sz="1562" dirty="0" err="1">
                <a:solidFill>
                  <a:srgbClr val="000000"/>
                </a:solidFill>
              </a:rPr>
              <a:t>por</a:t>
            </a:r>
            <a:r>
              <a:rPr lang="en-US" sz="1562" dirty="0">
                <a:solidFill>
                  <a:srgbClr val="000000"/>
                </a:solidFill>
              </a:rPr>
              <a:t> </a:t>
            </a:r>
            <a:r>
              <a:rPr lang="en-US" sz="1562" dirty="0" err="1">
                <a:solidFill>
                  <a:srgbClr val="000000"/>
                </a:solidFill>
              </a:rPr>
              <a:t>passar</a:t>
            </a:r>
            <a:r>
              <a:rPr lang="en-US" sz="1562" dirty="0">
                <a:solidFill>
                  <a:srgbClr val="000000"/>
                </a:solidFill>
              </a:rPr>
              <a:t> a </a:t>
            </a:r>
            <a:r>
              <a:rPr lang="en-US" sz="1562" dirty="0" err="1">
                <a:solidFill>
                  <a:srgbClr val="000000"/>
                </a:solidFill>
              </a:rPr>
              <a:t>noite</a:t>
            </a:r>
            <a:r>
              <a:rPr lang="en-US" sz="1562" dirty="0">
                <a:solidFill>
                  <a:srgbClr val="000000"/>
                </a:solidFill>
              </a:rPr>
              <a:t> </a:t>
            </a:r>
            <a:r>
              <a:rPr lang="en-US" sz="1562" dirty="0" err="1">
                <a:solidFill>
                  <a:srgbClr val="000000"/>
                </a:solidFill>
              </a:rPr>
              <a:t>em</a:t>
            </a:r>
            <a:r>
              <a:rPr lang="en-US" sz="1562" dirty="0">
                <a:solidFill>
                  <a:srgbClr val="000000"/>
                </a:solidFill>
              </a:rPr>
              <a:t> </a:t>
            </a:r>
            <a:r>
              <a:rPr lang="en-US" sz="1562" dirty="0" err="1">
                <a:solidFill>
                  <a:srgbClr val="000000"/>
                </a:solidFill>
              </a:rPr>
              <a:t>oração</a:t>
            </a:r>
            <a:r>
              <a:rPr lang="en-US" sz="1562" dirty="0">
                <a:solidFill>
                  <a:srgbClr val="000000"/>
                </a:solidFill>
              </a:rPr>
              <a:t>. </a:t>
            </a:r>
            <a:r>
              <a:rPr lang="en-US" sz="1562" dirty="0" err="1">
                <a:solidFill>
                  <a:srgbClr val="000000"/>
                </a:solidFill>
              </a:rPr>
              <a:t>Numa</a:t>
            </a:r>
            <a:r>
              <a:rPr lang="en-US" sz="1562" dirty="0">
                <a:solidFill>
                  <a:srgbClr val="000000"/>
                </a:solidFill>
              </a:rPr>
              <a:t> </a:t>
            </a:r>
            <a:r>
              <a:rPr lang="en-US" sz="1562" dirty="0" err="1">
                <a:solidFill>
                  <a:srgbClr val="000000"/>
                </a:solidFill>
              </a:rPr>
              <a:t>ocasião</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ficou</a:t>
            </a:r>
            <a:r>
              <a:rPr lang="en-US" sz="1562" dirty="0">
                <a:solidFill>
                  <a:srgbClr val="000000"/>
                </a:solidFill>
              </a:rPr>
              <a:t> </a:t>
            </a:r>
            <a:r>
              <a:rPr lang="en-US" sz="1562" dirty="0" err="1">
                <a:solidFill>
                  <a:srgbClr val="000000"/>
                </a:solidFill>
              </a:rPr>
              <a:t>acordado</a:t>
            </a:r>
            <a:r>
              <a:rPr lang="en-US" sz="1562" dirty="0">
                <a:solidFill>
                  <a:srgbClr val="000000"/>
                </a:solidFill>
              </a:rPr>
              <a:t> a </a:t>
            </a:r>
            <a:r>
              <a:rPr lang="en-US" sz="1562" dirty="0" err="1">
                <a:solidFill>
                  <a:srgbClr val="000000"/>
                </a:solidFill>
              </a:rPr>
              <a:t>noite</a:t>
            </a:r>
            <a:r>
              <a:rPr lang="en-US" sz="1562" dirty="0">
                <a:solidFill>
                  <a:srgbClr val="000000"/>
                </a:solidFill>
              </a:rPr>
              <a:t> </a:t>
            </a:r>
            <a:r>
              <a:rPr lang="en-US" sz="1562" dirty="0" err="1">
                <a:solidFill>
                  <a:srgbClr val="000000"/>
                </a:solidFill>
              </a:rPr>
              <a:t>toda</a:t>
            </a:r>
            <a:r>
              <a:rPr lang="en-US" sz="1562" dirty="0">
                <a:solidFill>
                  <a:srgbClr val="000000"/>
                </a:solidFill>
              </a:rPr>
              <a:t>, para </a:t>
            </a:r>
            <a:r>
              <a:rPr lang="en-US" sz="1562" dirty="0" err="1">
                <a:solidFill>
                  <a:srgbClr val="000000"/>
                </a:solidFill>
              </a:rPr>
              <a:t>orar</a:t>
            </a:r>
            <a:r>
              <a:rPr lang="en-US" sz="1562" dirty="0">
                <a:solidFill>
                  <a:srgbClr val="000000"/>
                </a:solidFill>
              </a:rPr>
              <a:t> antes de </a:t>
            </a:r>
            <a:r>
              <a:rPr lang="en-US" sz="1562" dirty="0" err="1">
                <a:solidFill>
                  <a:srgbClr val="000000"/>
                </a:solidFill>
              </a:rPr>
              <a:t>escolher</a:t>
            </a:r>
            <a:r>
              <a:rPr lang="en-US" sz="1562" dirty="0">
                <a:solidFill>
                  <a:srgbClr val="000000"/>
                </a:solidFill>
              </a:rPr>
              <a:t> doze  </a:t>
            </a:r>
            <a:r>
              <a:rPr lang="en-US" sz="1562" dirty="0" err="1">
                <a:solidFill>
                  <a:srgbClr val="000000"/>
                </a:solidFill>
              </a:rPr>
              <a:t>homens</a:t>
            </a:r>
            <a:r>
              <a:rPr lang="en-US" sz="1562" dirty="0">
                <a:solidFill>
                  <a:srgbClr val="000000"/>
                </a:solidFill>
              </a:rPr>
              <a:t> para </a:t>
            </a:r>
            <a:r>
              <a:rPr lang="en-US" sz="1562" dirty="0" err="1">
                <a:solidFill>
                  <a:srgbClr val="000000"/>
                </a:solidFill>
              </a:rPr>
              <a:t>serem</a:t>
            </a:r>
            <a:r>
              <a:rPr lang="en-US" sz="1562" dirty="0">
                <a:solidFill>
                  <a:srgbClr val="000000"/>
                </a:solidFill>
              </a:rPr>
              <a:t> </a:t>
            </a:r>
            <a:r>
              <a:rPr lang="en-US" sz="1562" dirty="0" err="1">
                <a:solidFill>
                  <a:srgbClr val="000000"/>
                </a:solidFill>
              </a:rPr>
              <a:t>Seus</a:t>
            </a:r>
            <a:r>
              <a:rPr lang="en-US" sz="1562" dirty="0">
                <a:solidFill>
                  <a:srgbClr val="000000"/>
                </a:solidFill>
              </a:rPr>
              <a:t> </a:t>
            </a:r>
            <a:r>
              <a:rPr lang="en-US" sz="1562" dirty="0" err="1">
                <a:solidFill>
                  <a:srgbClr val="000000"/>
                </a:solidFill>
              </a:rPr>
              <a:t>discípulos</a:t>
            </a:r>
            <a:r>
              <a:rPr lang="en-US" sz="1562" dirty="0">
                <a:solidFill>
                  <a:srgbClr val="000000"/>
                </a:solidFill>
              </a:rPr>
              <a:t>. </a:t>
            </a:r>
            <a:r>
              <a:rPr lang="en-US" sz="1562" dirty="0" err="1">
                <a:solidFill>
                  <a:srgbClr val="000000"/>
                </a:solidFill>
              </a:rPr>
              <a:t>Não</a:t>
            </a:r>
            <a:r>
              <a:rPr lang="en-US" sz="1562" dirty="0">
                <a:solidFill>
                  <a:srgbClr val="000000"/>
                </a:solidFill>
              </a:rPr>
              <a:t> </a:t>
            </a:r>
            <a:r>
              <a:rPr lang="en-US" sz="1562" dirty="0" err="1">
                <a:solidFill>
                  <a:srgbClr val="000000"/>
                </a:solidFill>
              </a:rPr>
              <a:t>foi</a:t>
            </a:r>
            <a:r>
              <a:rPr lang="en-US" sz="1562" dirty="0">
                <a:solidFill>
                  <a:srgbClr val="000000"/>
                </a:solidFill>
              </a:rPr>
              <a:t> </a:t>
            </a:r>
            <a:r>
              <a:rPr lang="en-US" sz="1562" dirty="0" err="1">
                <a:solidFill>
                  <a:srgbClr val="000000"/>
                </a:solidFill>
              </a:rPr>
              <a:t>fácil</a:t>
            </a:r>
            <a:r>
              <a:rPr lang="en-US" sz="1562" dirty="0">
                <a:solidFill>
                  <a:srgbClr val="000000"/>
                </a:solidFill>
              </a:rPr>
              <a:t> </a:t>
            </a:r>
            <a:r>
              <a:rPr lang="en-US" sz="1562" dirty="0" err="1">
                <a:solidFill>
                  <a:srgbClr val="000000"/>
                </a:solidFill>
              </a:rPr>
              <a:t>escolher</a:t>
            </a:r>
            <a:r>
              <a:rPr lang="en-US" sz="1562" dirty="0">
                <a:solidFill>
                  <a:srgbClr val="000000"/>
                </a:solidFill>
              </a:rPr>
              <a:t> </a:t>
            </a:r>
            <a:r>
              <a:rPr lang="en-US" sz="1562" dirty="0" err="1">
                <a:solidFill>
                  <a:srgbClr val="000000"/>
                </a:solidFill>
              </a:rPr>
              <a:t>os</a:t>
            </a:r>
            <a:r>
              <a:rPr lang="en-US" sz="1562" dirty="0">
                <a:solidFill>
                  <a:srgbClr val="000000"/>
                </a:solidFill>
              </a:rPr>
              <a:t> </a:t>
            </a:r>
            <a:r>
              <a:rPr lang="en-US" sz="1562" dirty="0" err="1">
                <a:solidFill>
                  <a:srgbClr val="000000"/>
                </a:solidFill>
              </a:rPr>
              <a:t>homens</a:t>
            </a:r>
            <a:r>
              <a:rPr lang="en-US" sz="1562" dirty="0">
                <a:solidFill>
                  <a:srgbClr val="000000"/>
                </a:solidFill>
              </a:rPr>
              <a:t> que </a:t>
            </a:r>
            <a:r>
              <a:rPr lang="en-US" sz="1562" dirty="0" err="1">
                <a:solidFill>
                  <a:srgbClr val="000000"/>
                </a:solidFill>
              </a:rPr>
              <a:t>continuariam</a:t>
            </a:r>
            <a:r>
              <a:rPr lang="en-US" sz="1562" dirty="0">
                <a:solidFill>
                  <a:srgbClr val="000000"/>
                </a:solidFill>
              </a:rPr>
              <a:t> a </a:t>
            </a:r>
            <a:r>
              <a:rPr lang="en-US" sz="1562" dirty="0" err="1">
                <a:solidFill>
                  <a:srgbClr val="000000"/>
                </a:solidFill>
              </a:rPr>
              <a:t>obra</a:t>
            </a:r>
            <a:r>
              <a:rPr lang="en-US" sz="1562" dirty="0">
                <a:solidFill>
                  <a:srgbClr val="000000"/>
                </a:solidFill>
              </a:rPr>
              <a:t> </a:t>
            </a:r>
            <a:r>
              <a:rPr lang="en-US" sz="1562" dirty="0" err="1">
                <a:solidFill>
                  <a:srgbClr val="000000"/>
                </a:solidFill>
              </a:rPr>
              <a:t>quando</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voltasse</a:t>
            </a:r>
            <a:r>
              <a:rPr lang="en-US" sz="1562" dirty="0">
                <a:solidFill>
                  <a:srgbClr val="000000"/>
                </a:solidFill>
              </a:rPr>
              <a:t> para o </a:t>
            </a:r>
            <a:r>
              <a:rPr lang="en-US" sz="1562" dirty="0" err="1">
                <a:solidFill>
                  <a:srgbClr val="000000"/>
                </a:solidFill>
              </a:rPr>
              <a:t>Céu</a:t>
            </a:r>
            <a:r>
              <a:rPr lang="en-US" sz="1562" dirty="0">
                <a:solidFill>
                  <a:srgbClr val="000000"/>
                </a:solidFill>
              </a:rPr>
              <a:t>. </a:t>
            </a:r>
            <a:r>
              <a:rPr lang="en-US" sz="1562" dirty="0" err="1">
                <a:solidFill>
                  <a:srgbClr val="000000"/>
                </a:solidFill>
              </a:rPr>
              <a:t>Depois</a:t>
            </a:r>
            <a:r>
              <a:rPr lang="en-US" sz="1562" dirty="0">
                <a:solidFill>
                  <a:srgbClr val="000000"/>
                </a:solidFill>
              </a:rPr>
              <a:t> de </a:t>
            </a:r>
            <a:r>
              <a:rPr lang="en-US" sz="1562" dirty="0" err="1">
                <a:solidFill>
                  <a:srgbClr val="000000"/>
                </a:solidFill>
              </a:rPr>
              <a:t>ter</a:t>
            </a:r>
            <a:r>
              <a:rPr lang="en-US" sz="1562" dirty="0">
                <a:solidFill>
                  <a:srgbClr val="000000"/>
                </a:solidFill>
              </a:rPr>
              <a:t> </a:t>
            </a:r>
            <a:r>
              <a:rPr lang="en-US" sz="1562" dirty="0" err="1">
                <a:solidFill>
                  <a:srgbClr val="000000"/>
                </a:solidFill>
              </a:rPr>
              <a:t>escolhido</a:t>
            </a:r>
            <a:r>
              <a:rPr lang="en-US" sz="1562" dirty="0">
                <a:solidFill>
                  <a:srgbClr val="000000"/>
                </a:solidFill>
              </a:rPr>
              <a:t> </a:t>
            </a:r>
            <a:r>
              <a:rPr lang="en-US" sz="1562" dirty="0" err="1">
                <a:solidFill>
                  <a:srgbClr val="000000"/>
                </a:solidFill>
              </a:rPr>
              <a:t>os</a:t>
            </a:r>
            <a:r>
              <a:rPr lang="en-US" sz="1562" dirty="0">
                <a:solidFill>
                  <a:srgbClr val="000000"/>
                </a:solidFill>
              </a:rPr>
              <a:t> </a:t>
            </a:r>
            <a:r>
              <a:rPr lang="en-US" sz="1562" dirty="0" err="1">
                <a:solidFill>
                  <a:srgbClr val="000000"/>
                </a:solidFill>
              </a:rPr>
              <a:t>Seus</a:t>
            </a:r>
            <a:r>
              <a:rPr lang="en-US" sz="1562" dirty="0">
                <a:solidFill>
                  <a:srgbClr val="000000"/>
                </a:solidFill>
              </a:rPr>
              <a:t> </a:t>
            </a:r>
            <a:r>
              <a:rPr lang="en-US" sz="1562" dirty="0" err="1">
                <a:solidFill>
                  <a:srgbClr val="000000"/>
                </a:solidFill>
              </a:rPr>
              <a:t>discípulos</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orou</a:t>
            </a:r>
            <a:r>
              <a:rPr lang="en-US" sz="1562" dirty="0">
                <a:solidFill>
                  <a:srgbClr val="000000"/>
                </a:solidFill>
              </a:rPr>
              <a:t> </a:t>
            </a:r>
            <a:r>
              <a:rPr lang="en-US" sz="1562" dirty="0" err="1">
                <a:solidFill>
                  <a:srgbClr val="000000"/>
                </a:solidFill>
              </a:rPr>
              <a:t>por</a:t>
            </a:r>
            <a:r>
              <a:rPr lang="en-US" sz="1562" dirty="0">
                <a:solidFill>
                  <a:srgbClr val="000000"/>
                </a:solidFill>
              </a:rPr>
              <a:t> </a:t>
            </a:r>
            <a:r>
              <a:rPr lang="en-US" sz="1562" dirty="0" err="1">
                <a:solidFill>
                  <a:srgbClr val="000000"/>
                </a:solidFill>
              </a:rPr>
              <a:t>eles</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também</a:t>
            </a:r>
            <a:r>
              <a:rPr lang="en-US" sz="1562" dirty="0">
                <a:solidFill>
                  <a:srgbClr val="000000"/>
                </a:solidFill>
              </a:rPr>
              <a:t> </a:t>
            </a:r>
            <a:r>
              <a:rPr lang="en-US" sz="1562" dirty="0" err="1">
                <a:solidFill>
                  <a:srgbClr val="000000"/>
                </a:solidFill>
              </a:rPr>
              <a:t>orou</a:t>
            </a:r>
            <a:r>
              <a:rPr lang="en-US" sz="1562" dirty="0">
                <a:solidFill>
                  <a:srgbClr val="000000"/>
                </a:solidFill>
              </a:rPr>
              <a:t> </a:t>
            </a:r>
            <a:r>
              <a:rPr lang="en-US" sz="1562" dirty="0" err="1">
                <a:solidFill>
                  <a:srgbClr val="000000"/>
                </a:solidFill>
              </a:rPr>
              <a:t>pelos</a:t>
            </a:r>
            <a:r>
              <a:rPr lang="en-US" sz="1562" dirty="0">
                <a:solidFill>
                  <a:srgbClr val="000000"/>
                </a:solidFill>
              </a:rPr>
              <a:t> </a:t>
            </a:r>
            <a:r>
              <a:rPr lang="en-US" sz="1562" dirty="0" err="1">
                <a:solidFill>
                  <a:srgbClr val="000000"/>
                </a:solidFill>
              </a:rPr>
              <a:t>necessitados</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pediu</a:t>
            </a:r>
            <a:r>
              <a:rPr lang="en-US" sz="1562" dirty="0">
                <a:solidFill>
                  <a:srgbClr val="000000"/>
                </a:solidFill>
              </a:rPr>
              <a:t> a Deus </a:t>
            </a:r>
            <a:r>
              <a:rPr lang="en-US" sz="1562" dirty="0" err="1">
                <a:solidFill>
                  <a:srgbClr val="000000"/>
                </a:solidFill>
              </a:rPr>
              <a:t>sabedoria</a:t>
            </a:r>
            <a:r>
              <a:rPr lang="en-US" sz="1562" dirty="0">
                <a:solidFill>
                  <a:srgbClr val="000000"/>
                </a:solidFill>
              </a:rPr>
              <a:t> e </a:t>
            </a:r>
            <a:r>
              <a:rPr lang="en-US" sz="1562" dirty="0" err="1">
                <a:solidFill>
                  <a:srgbClr val="000000"/>
                </a:solidFill>
              </a:rPr>
              <a:t>força</a:t>
            </a:r>
            <a:r>
              <a:rPr lang="en-US" sz="1562" dirty="0">
                <a:solidFill>
                  <a:srgbClr val="000000"/>
                </a:solidFill>
              </a:rPr>
              <a:t>. </a:t>
            </a:r>
          </a:p>
          <a:p>
            <a:pPr algn="r">
              <a:lnSpc>
                <a:spcPts val="2187"/>
              </a:lnSpc>
              <a:spcBef>
                <a:spcPct val="0"/>
              </a:spcBef>
            </a:pPr>
            <a:r>
              <a:rPr lang="en-US" sz="1562" dirty="0">
                <a:solidFill>
                  <a:srgbClr val="000000"/>
                </a:solidFill>
              </a:rPr>
              <a:t>A </a:t>
            </a:r>
            <a:r>
              <a:rPr lang="en-US" sz="1562" dirty="0" err="1">
                <a:solidFill>
                  <a:srgbClr val="000000"/>
                </a:solidFill>
              </a:rPr>
              <a:t>oração</a:t>
            </a:r>
            <a:r>
              <a:rPr lang="en-US" sz="1562" dirty="0">
                <a:solidFill>
                  <a:srgbClr val="000000"/>
                </a:solidFill>
              </a:rPr>
              <a:t> era a </a:t>
            </a:r>
            <a:r>
              <a:rPr lang="en-US" sz="1562" dirty="0" err="1">
                <a:solidFill>
                  <a:srgbClr val="000000"/>
                </a:solidFill>
              </a:rPr>
              <a:t>Sua</a:t>
            </a:r>
            <a:r>
              <a:rPr lang="en-US" sz="1562" dirty="0">
                <a:solidFill>
                  <a:srgbClr val="000000"/>
                </a:solidFill>
              </a:rPr>
              <a:t> </a:t>
            </a:r>
            <a:r>
              <a:rPr lang="en-US" sz="1562" dirty="0" err="1">
                <a:solidFill>
                  <a:srgbClr val="000000"/>
                </a:solidFill>
              </a:rPr>
              <a:t>fonte</a:t>
            </a:r>
            <a:r>
              <a:rPr lang="en-US" sz="1562" dirty="0">
                <a:solidFill>
                  <a:srgbClr val="000000"/>
                </a:solidFill>
              </a:rPr>
              <a:t> de </a:t>
            </a:r>
            <a:r>
              <a:rPr lang="en-US" sz="1562" dirty="0" err="1">
                <a:solidFill>
                  <a:srgbClr val="000000"/>
                </a:solidFill>
              </a:rPr>
              <a:t>força</a:t>
            </a:r>
            <a:r>
              <a:rPr lang="en-US" sz="1562" dirty="0">
                <a:solidFill>
                  <a:srgbClr val="000000"/>
                </a:solidFill>
              </a:rPr>
              <a:t> para </a:t>
            </a:r>
            <a:r>
              <a:rPr lang="en-US" sz="1562" dirty="0" err="1">
                <a:solidFill>
                  <a:srgbClr val="000000"/>
                </a:solidFill>
              </a:rPr>
              <a:t>vencer</a:t>
            </a:r>
            <a:r>
              <a:rPr lang="en-US" sz="1562" dirty="0">
                <a:solidFill>
                  <a:srgbClr val="000000"/>
                </a:solidFill>
              </a:rPr>
              <a:t> as </a:t>
            </a:r>
            <a:r>
              <a:rPr lang="en-US" sz="1562" dirty="0" err="1">
                <a:solidFill>
                  <a:srgbClr val="000000"/>
                </a:solidFill>
              </a:rPr>
              <a:t>tentações</a:t>
            </a:r>
            <a:r>
              <a:rPr lang="en-US" sz="1562" dirty="0">
                <a:solidFill>
                  <a:srgbClr val="000000"/>
                </a:solidFill>
              </a:rPr>
              <a:t> </a:t>
            </a:r>
          </a:p>
          <a:p>
            <a:pPr algn="r">
              <a:lnSpc>
                <a:spcPts val="2187"/>
              </a:lnSpc>
              <a:spcBef>
                <a:spcPct val="0"/>
              </a:spcBef>
            </a:pPr>
            <a:r>
              <a:rPr lang="en-US" sz="1562" dirty="0">
                <a:solidFill>
                  <a:srgbClr val="000000"/>
                </a:solidFill>
              </a:rPr>
              <a:t>e </a:t>
            </a:r>
            <a:r>
              <a:rPr lang="en-US" sz="1562" dirty="0" err="1">
                <a:solidFill>
                  <a:srgbClr val="000000"/>
                </a:solidFill>
              </a:rPr>
              <a:t>os</a:t>
            </a:r>
            <a:r>
              <a:rPr lang="en-US" sz="1562" dirty="0">
                <a:solidFill>
                  <a:srgbClr val="000000"/>
                </a:solidFill>
              </a:rPr>
              <a:t> </a:t>
            </a:r>
            <a:r>
              <a:rPr lang="en-US" sz="1562" dirty="0" err="1">
                <a:solidFill>
                  <a:srgbClr val="000000"/>
                </a:solidFill>
              </a:rPr>
              <a:t>desafios</a:t>
            </a:r>
            <a:r>
              <a:rPr lang="en-US" sz="1562" dirty="0">
                <a:solidFill>
                  <a:srgbClr val="000000"/>
                </a:solidFill>
              </a:rPr>
              <a:t> que o </a:t>
            </a:r>
            <a:r>
              <a:rPr lang="en-US" sz="1562" dirty="0" err="1">
                <a:solidFill>
                  <a:srgbClr val="000000"/>
                </a:solidFill>
              </a:rPr>
              <a:t>aguardavam</a:t>
            </a:r>
            <a:r>
              <a:rPr lang="en-US" sz="1562" dirty="0">
                <a:solidFill>
                  <a:srgbClr val="000000"/>
                </a:solidFill>
              </a:rPr>
              <a:t>.</a:t>
            </a:r>
          </a:p>
          <a:p>
            <a:pPr algn="r">
              <a:lnSpc>
                <a:spcPts val="2187"/>
              </a:lnSpc>
              <a:spcBef>
                <a:spcPct val="0"/>
              </a:spcBef>
            </a:pPr>
            <a:r>
              <a:rPr lang="en-US" sz="1562" dirty="0">
                <a:solidFill>
                  <a:srgbClr val="000000"/>
                </a:solidFill>
              </a:rPr>
              <a:t>Sabias que Jesus </a:t>
            </a:r>
            <a:r>
              <a:rPr lang="en-US" sz="1562" dirty="0" err="1">
                <a:solidFill>
                  <a:srgbClr val="000000"/>
                </a:solidFill>
              </a:rPr>
              <a:t>também</a:t>
            </a:r>
            <a:r>
              <a:rPr lang="en-US" sz="1562" dirty="0">
                <a:solidFill>
                  <a:srgbClr val="000000"/>
                </a:solidFill>
              </a:rPr>
              <a:t> </a:t>
            </a:r>
            <a:r>
              <a:rPr lang="en-US" sz="1562" dirty="0" err="1">
                <a:solidFill>
                  <a:srgbClr val="000000"/>
                </a:solidFill>
              </a:rPr>
              <a:t>orou</a:t>
            </a:r>
            <a:r>
              <a:rPr lang="en-US" sz="1562" dirty="0">
                <a:solidFill>
                  <a:srgbClr val="000000"/>
                </a:solidFill>
              </a:rPr>
              <a:t> </a:t>
            </a:r>
            <a:r>
              <a:rPr lang="en-US" sz="1562" dirty="0" err="1">
                <a:solidFill>
                  <a:srgbClr val="000000"/>
                </a:solidFill>
              </a:rPr>
              <a:t>por</a:t>
            </a:r>
            <a:r>
              <a:rPr lang="en-US" sz="1562" dirty="0">
                <a:solidFill>
                  <a:srgbClr val="000000"/>
                </a:solidFill>
              </a:rPr>
              <a:t> </a:t>
            </a:r>
            <a:r>
              <a:rPr lang="en-US" sz="1562" dirty="0" err="1">
                <a:solidFill>
                  <a:srgbClr val="000000"/>
                </a:solidFill>
              </a:rPr>
              <a:t>ti</a:t>
            </a:r>
            <a:r>
              <a:rPr lang="en-US" sz="1562" dirty="0">
                <a:solidFill>
                  <a:srgbClr val="000000"/>
                </a:solidFill>
              </a:rPr>
              <a:t>?</a:t>
            </a:r>
          </a:p>
        </p:txBody>
      </p:sp>
      <p:sp>
        <p:nvSpPr>
          <p:cNvPr id="13" name="TextBox 13"/>
          <p:cNvSpPr txBox="1"/>
          <p:nvPr/>
        </p:nvSpPr>
        <p:spPr>
          <a:xfrm>
            <a:off x="875133" y="1525307"/>
            <a:ext cx="1660327" cy="916918"/>
          </a:xfrm>
          <a:prstGeom prst="rect">
            <a:avLst/>
          </a:prstGeom>
        </p:spPr>
        <p:txBody>
          <a:bodyPr lIns="0" tIns="0" rIns="0" bIns="0" rtlCol="0" anchor="t">
            <a:spAutoFit/>
          </a:bodyPr>
          <a:lstStyle/>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sp>
        <p:nvSpPr>
          <p:cNvPr id="15" name="TextBox 15"/>
          <p:cNvSpPr txBox="1"/>
          <p:nvPr/>
        </p:nvSpPr>
        <p:spPr>
          <a:xfrm>
            <a:off x="2481839" y="4177096"/>
            <a:ext cx="1374874" cy="901529"/>
          </a:xfrm>
          <a:prstGeom prst="rect">
            <a:avLst/>
          </a:prstGeom>
        </p:spPr>
        <p:txBody>
          <a:bodyPr lIns="0" tIns="0" rIns="0" bIns="0" rtlCol="0" anchor="t">
            <a:spAutoFit/>
          </a:bodyPr>
          <a:lstStyle/>
          <a:p>
            <a:pPr algn="ctr">
              <a:lnSpc>
                <a:spcPts val="3360"/>
              </a:lnSpc>
            </a:pPr>
            <a:r>
              <a:rPr lang="en-US" sz="3600" dirty="0">
                <a:solidFill>
                  <a:srgbClr val="000000"/>
                </a:solidFill>
                <a:latin typeface="Freestyle Script" panose="030804020302050B0404" pitchFamily="66" charset="0"/>
              </a:rPr>
              <a:t>Tempo de </a:t>
            </a:r>
            <a:r>
              <a:rPr lang="pt-PT" sz="3600" dirty="0">
                <a:solidFill>
                  <a:srgbClr val="000000"/>
                </a:solidFill>
                <a:latin typeface="Freestyle Script" panose="030804020302050B0404" pitchFamily="66" charset="0"/>
              </a:rPr>
              <a:t>Orar</a:t>
            </a:r>
            <a:endParaRPr lang="en-US" sz="3600" dirty="0">
              <a:solidFill>
                <a:srgbClr val="000000"/>
              </a:solidFill>
            </a:endParaRPr>
          </a:p>
        </p:txBody>
      </p:sp>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95386" y="4407632"/>
            <a:ext cx="300164" cy="440458"/>
          </a:xfrm>
          <a:prstGeom prst="rect">
            <a:avLst/>
          </a:prstGeom>
        </p:spPr>
      </p:pic>
      <p:sp>
        <p:nvSpPr>
          <p:cNvPr id="17" name="TextBox 11">
            <a:extLst>
              <a:ext uri="{FF2B5EF4-FFF2-40B4-BE49-F238E27FC236}">
                <a16:creationId xmlns:a16="http://schemas.microsoft.com/office/drawing/2014/main" id="{7773960C-D67A-FCD3-38F0-8ECF45311E27}"/>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8" name="Imagem 7" descr="Uma imagem com texto&#10;&#10;Descrição gerada automaticamente">
            <a:extLst>
              <a:ext uri="{FF2B5EF4-FFF2-40B4-BE49-F238E27FC236}">
                <a16:creationId xmlns:a16="http://schemas.microsoft.com/office/drawing/2014/main" id="{4EE311FE-EE2E-433D-9B56-DD0446C138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00226">
            <a:off x="-494600" y="3744931"/>
            <a:ext cx="1111325" cy="2381412"/>
          </a:xfrm>
          <a:prstGeom prst="rect">
            <a:avLst/>
          </a:prstGeom>
        </p:spPr>
      </p:pic>
      <p:sp>
        <p:nvSpPr>
          <p:cNvPr id="4" name="TextBox 4"/>
          <p:cNvSpPr txBox="1"/>
          <p:nvPr/>
        </p:nvSpPr>
        <p:spPr>
          <a:xfrm>
            <a:off x="2457732" y="405185"/>
            <a:ext cx="2731261"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46057" y="460057"/>
            <a:ext cx="671760" cy="3002280"/>
          </a:xfrm>
          <a:prstGeom prst="rect">
            <a:avLst/>
          </a:prstGeom>
        </p:spPr>
      </p:pic>
      <p:pic>
        <p:nvPicPr>
          <p:cNvPr id="7" name="Picture 7"/>
          <p:cNvPicPr>
            <a:picLocks noChangeAspect="1"/>
          </p:cNvPicPr>
          <p:nvPr/>
        </p:nvPicPr>
        <p:blipFill>
          <a:blip r:embed="rId6"/>
          <a:srcRect l="38407" r="10136"/>
          <a:stretch>
            <a:fillRect/>
          </a:stretch>
        </p:blipFill>
        <p:spPr>
          <a:xfrm>
            <a:off x="526540" y="3448929"/>
            <a:ext cx="3950210" cy="4043659"/>
          </a:xfrm>
          <a:prstGeom prst="rect">
            <a:avLst/>
          </a:prstGeom>
        </p:spPr>
      </p:pic>
      <p:sp>
        <p:nvSpPr>
          <p:cNvPr id="8" name="TextBox 8"/>
          <p:cNvSpPr txBox="1"/>
          <p:nvPr/>
        </p:nvSpPr>
        <p:spPr>
          <a:xfrm>
            <a:off x="4037041" y="3480707"/>
            <a:ext cx="4297918" cy="520142"/>
          </a:xfrm>
          <a:prstGeom prst="rect">
            <a:avLst/>
          </a:prstGeom>
        </p:spPr>
        <p:txBody>
          <a:bodyPr lIns="0" tIns="0" rIns="0" bIns="0" rtlCol="0" anchor="t">
            <a:spAutoFit/>
          </a:bodyPr>
          <a:lstStyle/>
          <a:p>
            <a:pPr algn="ctr">
              <a:lnSpc>
                <a:spcPts val="4015"/>
              </a:lnSpc>
            </a:pPr>
            <a:r>
              <a:rPr lang="en-US" sz="3600" b="1" dirty="0" err="1">
                <a:solidFill>
                  <a:srgbClr val="000000"/>
                </a:solidFill>
              </a:rPr>
              <a:t>Igreja</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Adoração</a:t>
            </a:r>
            <a:endParaRPr lang="en-US" sz="3600" b="1" dirty="0">
              <a:solidFill>
                <a:srgbClr val="000000"/>
              </a:solidFill>
            </a:endParaRPr>
          </a:p>
        </p:txBody>
      </p:sp>
      <p:sp>
        <p:nvSpPr>
          <p:cNvPr id="9" name="TextBox 9"/>
          <p:cNvSpPr txBox="1"/>
          <p:nvPr/>
        </p:nvSpPr>
        <p:spPr>
          <a:xfrm>
            <a:off x="3983357" y="4327792"/>
            <a:ext cx="4560817" cy="1566519"/>
          </a:xfrm>
          <a:prstGeom prst="rect">
            <a:avLst/>
          </a:prstGeom>
        </p:spPr>
        <p:txBody>
          <a:bodyPr wrap="square" lIns="0" tIns="0" rIns="0" bIns="0" rtlCol="0" anchor="t">
            <a:spAutoFit/>
          </a:bodyPr>
          <a:lstStyle/>
          <a:p>
            <a:pPr algn="ctr">
              <a:lnSpc>
                <a:spcPts val="3130"/>
              </a:lnSpc>
            </a:pPr>
            <a:r>
              <a:rPr lang="en-US" sz="2236" b="1" dirty="0">
                <a:solidFill>
                  <a:srgbClr val="481059"/>
                </a:solidFill>
              </a:rPr>
              <a:t>“</a:t>
            </a:r>
            <a:r>
              <a:rPr lang="en-US" sz="2236" b="1" dirty="0" err="1">
                <a:solidFill>
                  <a:srgbClr val="481059"/>
                </a:solidFill>
              </a:rPr>
              <a:t>Vinde</a:t>
            </a:r>
            <a:r>
              <a:rPr lang="en-US" sz="2236" b="1" dirty="0">
                <a:solidFill>
                  <a:srgbClr val="481059"/>
                </a:solidFill>
              </a:rPr>
              <a:t>, </a:t>
            </a:r>
            <a:r>
              <a:rPr lang="en-US" sz="2236" b="1" dirty="0" err="1">
                <a:solidFill>
                  <a:srgbClr val="481059"/>
                </a:solidFill>
              </a:rPr>
              <a:t>adoremos</a:t>
            </a:r>
            <a:r>
              <a:rPr lang="en-US" sz="2236" b="1" dirty="0">
                <a:solidFill>
                  <a:srgbClr val="481059"/>
                </a:solidFill>
              </a:rPr>
              <a:t>, e </a:t>
            </a:r>
            <a:r>
              <a:rPr lang="en-US" sz="2236" b="1" dirty="0" err="1">
                <a:solidFill>
                  <a:srgbClr val="481059"/>
                </a:solidFill>
              </a:rPr>
              <a:t>prostremo-nos</a:t>
            </a:r>
            <a:r>
              <a:rPr lang="en-US" sz="2236" b="1" dirty="0">
                <a:solidFill>
                  <a:srgbClr val="481059"/>
                </a:solidFill>
              </a:rPr>
              <a:t>;          </a:t>
            </a:r>
            <a:r>
              <a:rPr lang="en-US" sz="2236" b="1" dirty="0" err="1">
                <a:solidFill>
                  <a:srgbClr val="481059"/>
                </a:solidFill>
              </a:rPr>
              <a:t>ajoelhemo-nos</a:t>
            </a:r>
            <a:r>
              <a:rPr lang="en-US" sz="2236" b="1" dirty="0">
                <a:solidFill>
                  <a:srgbClr val="481059"/>
                </a:solidFill>
              </a:rPr>
              <a:t> </a:t>
            </a:r>
            <a:r>
              <a:rPr lang="en-US" sz="2236" b="1" dirty="0" err="1">
                <a:solidFill>
                  <a:srgbClr val="481059"/>
                </a:solidFill>
              </a:rPr>
              <a:t>diante</a:t>
            </a:r>
            <a:r>
              <a:rPr lang="en-US" sz="2236" b="1" dirty="0">
                <a:solidFill>
                  <a:srgbClr val="481059"/>
                </a:solidFill>
              </a:rPr>
              <a:t> do Senhor, </a:t>
            </a:r>
          </a:p>
          <a:p>
            <a:pPr algn="ctr">
              <a:lnSpc>
                <a:spcPts val="3130"/>
              </a:lnSpc>
            </a:pPr>
            <a:r>
              <a:rPr lang="en-US" sz="2236" b="1" dirty="0">
                <a:solidFill>
                  <a:srgbClr val="481059"/>
                </a:solidFill>
              </a:rPr>
              <a:t>que </a:t>
            </a:r>
            <a:r>
              <a:rPr lang="en-US" sz="2236" b="1" dirty="0" err="1">
                <a:solidFill>
                  <a:srgbClr val="481059"/>
                </a:solidFill>
              </a:rPr>
              <a:t>nos</a:t>
            </a:r>
            <a:r>
              <a:rPr lang="en-US" sz="2236" b="1" dirty="0">
                <a:solidFill>
                  <a:srgbClr val="481059"/>
                </a:solidFill>
              </a:rPr>
              <a:t> </a:t>
            </a:r>
            <a:r>
              <a:rPr lang="en-US" sz="2236" b="1" dirty="0" err="1">
                <a:solidFill>
                  <a:srgbClr val="481059"/>
                </a:solidFill>
              </a:rPr>
              <a:t>criou</a:t>
            </a:r>
            <a:r>
              <a:rPr lang="en-US" sz="2236" b="1" dirty="0">
                <a:solidFill>
                  <a:srgbClr val="481059"/>
                </a:solidFill>
              </a:rPr>
              <a:t>.” </a:t>
            </a:r>
          </a:p>
          <a:p>
            <a:pPr algn="ctr">
              <a:lnSpc>
                <a:spcPts val="3130"/>
              </a:lnSpc>
              <a:spcBef>
                <a:spcPct val="0"/>
              </a:spcBef>
            </a:pPr>
            <a:r>
              <a:rPr lang="en-US" sz="2236" b="1" dirty="0" err="1">
                <a:solidFill>
                  <a:srgbClr val="481059"/>
                </a:solidFill>
              </a:rPr>
              <a:t>Salmos</a:t>
            </a:r>
            <a:r>
              <a:rPr lang="en-US" sz="2236" b="1" dirty="0">
                <a:solidFill>
                  <a:srgbClr val="481059"/>
                </a:solidFill>
              </a:rPr>
              <a:t> 95:6 (NIV)</a:t>
            </a:r>
          </a:p>
        </p:txBody>
      </p:sp>
      <p:sp>
        <p:nvSpPr>
          <p:cNvPr id="10" name="TextBox 10"/>
          <p:cNvSpPr txBox="1"/>
          <p:nvPr/>
        </p:nvSpPr>
        <p:spPr>
          <a:xfrm>
            <a:off x="4439887" y="1020445"/>
            <a:ext cx="3950210" cy="831318"/>
          </a:xfrm>
          <a:prstGeom prst="rect">
            <a:avLst/>
          </a:prstGeom>
        </p:spPr>
        <p:txBody>
          <a:bodyPr wrap="square" lIns="0" tIns="0" rIns="0" bIns="0" rtlCol="0" anchor="t">
            <a:spAutoFit/>
          </a:bodyPr>
          <a:lstStyle/>
          <a:p>
            <a:pPr algn="ctr">
              <a:lnSpc>
                <a:spcPts val="6933"/>
              </a:lnSpc>
            </a:pPr>
            <a:r>
              <a:rPr lang="en-US" sz="4952" dirty="0">
                <a:solidFill>
                  <a:srgbClr val="481059"/>
                </a:solidFill>
              </a:rPr>
              <a:t>  </a:t>
            </a:r>
            <a:r>
              <a:rPr lang="en-US" sz="4952" b="1" dirty="0">
                <a:solidFill>
                  <a:srgbClr val="481059"/>
                </a:solidFill>
              </a:rPr>
              <a:t>12 de </a:t>
            </a:r>
            <a:r>
              <a:rPr lang="en-US" sz="4952" b="1" dirty="0" err="1">
                <a:solidFill>
                  <a:srgbClr val="481059"/>
                </a:solidFill>
              </a:rPr>
              <a:t>janeiro</a:t>
            </a:r>
            <a:endParaRPr lang="en-US" sz="4952" b="1" dirty="0">
              <a:solidFill>
                <a:srgbClr val="481059"/>
              </a:solidFill>
            </a:endParaRPr>
          </a:p>
        </p:txBody>
      </p:sp>
      <p:sp>
        <p:nvSpPr>
          <p:cNvPr id="13" name="TextBox 13"/>
          <p:cNvSpPr txBox="1"/>
          <p:nvPr/>
        </p:nvSpPr>
        <p:spPr>
          <a:xfrm>
            <a:off x="361430" y="2177906"/>
            <a:ext cx="3461932" cy="1055866"/>
          </a:xfrm>
          <a:prstGeom prst="rect">
            <a:avLst/>
          </a:prstGeom>
        </p:spPr>
        <p:txBody>
          <a:bodyPr lIns="0" tIns="0" rIns="0" bIns="0" rtlCol="0" anchor="t">
            <a:spAutoFit/>
          </a:bodyPr>
          <a:lstStyle/>
          <a:p>
            <a:pPr algn="ctr">
              <a:lnSpc>
                <a:spcPts val="2828"/>
              </a:lnSpc>
            </a:pPr>
            <a:r>
              <a:rPr lang="en-US" sz="2800" b="1" dirty="0" err="1">
                <a:solidFill>
                  <a:srgbClr val="481059"/>
                </a:solidFill>
              </a:rPr>
              <a:t>Ideia</a:t>
            </a:r>
            <a:r>
              <a:rPr lang="en-US" sz="2800" b="1" dirty="0">
                <a:solidFill>
                  <a:srgbClr val="481059"/>
                </a:solidFill>
              </a:rPr>
              <a:t> Principal:</a:t>
            </a:r>
          </a:p>
          <a:p>
            <a:pPr algn="ctr">
              <a:lnSpc>
                <a:spcPts val="2828"/>
              </a:lnSpc>
            </a:pPr>
            <a:r>
              <a:rPr lang="en-US" sz="2020" b="1" dirty="0">
                <a:solidFill>
                  <a:srgbClr val="481059"/>
                </a:solidFill>
              </a:rPr>
              <a:t>Deus </a:t>
            </a:r>
            <a:r>
              <a:rPr lang="en-US" sz="2020" b="1" dirty="0" err="1">
                <a:solidFill>
                  <a:srgbClr val="481059"/>
                </a:solidFill>
              </a:rPr>
              <a:t>quer</a:t>
            </a:r>
            <a:r>
              <a:rPr lang="en-US" sz="2020" b="1" dirty="0">
                <a:solidFill>
                  <a:srgbClr val="481059"/>
                </a:solidFill>
              </a:rPr>
              <a:t> que </a:t>
            </a:r>
            <a:r>
              <a:rPr lang="en-US" sz="2020" b="1" dirty="0" err="1">
                <a:solidFill>
                  <a:srgbClr val="481059"/>
                </a:solidFill>
              </a:rPr>
              <a:t>tenhamos</a:t>
            </a:r>
            <a:r>
              <a:rPr lang="en-US" sz="2020" b="1" dirty="0">
                <a:solidFill>
                  <a:srgbClr val="481059"/>
                </a:solidFill>
              </a:rPr>
              <a:t> </a:t>
            </a:r>
            <a:r>
              <a:rPr lang="en-US" sz="2020" b="1" dirty="0" err="1">
                <a:solidFill>
                  <a:srgbClr val="481059"/>
                </a:solidFill>
              </a:rPr>
              <a:t>momentos</a:t>
            </a:r>
            <a:r>
              <a:rPr lang="en-US" sz="2020" b="1" dirty="0">
                <a:solidFill>
                  <a:srgbClr val="481059"/>
                </a:solidFill>
              </a:rPr>
              <a:t> de </a:t>
            </a:r>
            <a:r>
              <a:rPr lang="en-US" sz="2020" b="1" dirty="0" err="1">
                <a:solidFill>
                  <a:srgbClr val="481059"/>
                </a:solidFill>
              </a:rPr>
              <a:t>louvor</a:t>
            </a:r>
            <a:r>
              <a:rPr lang="en-US" sz="2020" b="1" dirty="0">
                <a:solidFill>
                  <a:srgbClr val="481059"/>
                </a:solidFill>
              </a:rPr>
              <a:t> </a:t>
            </a:r>
            <a:r>
              <a:rPr lang="en-US" sz="2020" b="1" dirty="0" err="1">
                <a:solidFill>
                  <a:srgbClr val="481059"/>
                </a:solidFill>
              </a:rPr>
              <a:t>em</a:t>
            </a:r>
            <a:r>
              <a:rPr lang="en-US" sz="2020" b="1" dirty="0">
                <a:solidFill>
                  <a:srgbClr val="481059"/>
                </a:solidFill>
              </a:rPr>
              <a:t> </a:t>
            </a:r>
            <a:r>
              <a:rPr lang="en-US" sz="2020" b="1" dirty="0" err="1">
                <a:solidFill>
                  <a:srgbClr val="481059"/>
                </a:solidFill>
              </a:rPr>
              <a:t>família</a:t>
            </a:r>
            <a:endParaRPr lang="en-US" sz="2020" b="1" dirty="0">
              <a:solidFill>
                <a:srgbClr val="481059"/>
              </a:solidFill>
            </a:endParaRPr>
          </a:p>
        </p:txBody>
      </p:sp>
      <p:sp>
        <p:nvSpPr>
          <p:cNvPr id="14" name="TextBox 11">
            <a:extLst>
              <a:ext uri="{FF2B5EF4-FFF2-40B4-BE49-F238E27FC236}">
                <a16:creationId xmlns:a16="http://schemas.microsoft.com/office/drawing/2014/main" id="{10906964-EC5B-0DF7-00D8-816A126E1542}"/>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11" name="Imagem 10" descr="Uma imagem com texto&#10;&#10;Descrição gerada automaticamente">
            <a:extLst>
              <a:ext uri="{FF2B5EF4-FFF2-40B4-BE49-F238E27FC236}">
                <a16:creationId xmlns:a16="http://schemas.microsoft.com/office/drawing/2014/main" id="{8119E4C8-461F-E02D-F33A-BDFB533858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1964" y="5795707"/>
            <a:ext cx="889356" cy="16239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5235" y="1159159"/>
            <a:ext cx="560374" cy="52765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96810">
            <a:off x="-555663" y="5139321"/>
            <a:ext cx="1111325" cy="2381412"/>
          </a:xfrm>
          <a:prstGeom prst="rect">
            <a:avLst/>
          </a:prstGeom>
        </p:spPr>
      </p:pic>
      <p:sp>
        <p:nvSpPr>
          <p:cNvPr id="5" name="TextBox 5"/>
          <p:cNvSpPr txBox="1"/>
          <p:nvPr/>
        </p:nvSpPr>
        <p:spPr>
          <a:xfrm>
            <a:off x="2446460" y="405185"/>
            <a:ext cx="2716090"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7" name="Picture 7"/>
          <p:cNvPicPr>
            <a:picLocks noChangeAspect="1"/>
          </p:cNvPicPr>
          <p:nvPr/>
        </p:nvPicPr>
        <p:blipFill>
          <a:blip r:embed="rId6"/>
          <a:srcRect/>
          <a:stretch>
            <a:fillRect/>
          </a:stretch>
        </p:blipFill>
        <p:spPr>
          <a:xfrm>
            <a:off x="6558400" y="2106693"/>
            <a:ext cx="2204255" cy="1350106"/>
          </a:xfrm>
          <a:prstGeom prst="rect">
            <a:avLst/>
          </a:prstGeom>
        </p:spPr>
      </p:pic>
      <p:sp>
        <p:nvSpPr>
          <p:cNvPr id="8" name="TextBox 8"/>
          <p:cNvSpPr txBox="1"/>
          <p:nvPr/>
        </p:nvSpPr>
        <p:spPr>
          <a:xfrm>
            <a:off x="264172" y="1772110"/>
            <a:ext cx="6330596" cy="2239396"/>
          </a:xfrm>
          <a:prstGeom prst="rect">
            <a:avLst/>
          </a:prstGeom>
        </p:spPr>
        <p:txBody>
          <a:bodyPr wrap="square" lIns="0" tIns="0" rIns="0" bIns="0" rtlCol="0" anchor="t">
            <a:spAutoFit/>
          </a:bodyPr>
          <a:lstStyle/>
          <a:p>
            <a:pPr>
              <a:lnSpc>
                <a:spcPts val="2187"/>
              </a:lnSpc>
              <a:spcBef>
                <a:spcPct val="0"/>
              </a:spcBef>
            </a:pPr>
            <a:r>
              <a:rPr lang="en-US" sz="1562" dirty="0">
                <a:solidFill>
                  <a:srgbClr val="000000"/>
                </a:solidFill>
              </a:rPr>
              <a:t>Nos tempos </a:t>
            </a:r>
            <a:r>
              <a:rPr lang="en-US" sz="1562" dirty="0" err="1">
                <a:solidFill>
                  <a:srgbClr val="000000"/>
                </a:solidFill>
              </a:rPr>
              <a:t>bíblicos</a:t>
            </a:r>
            <a:r>
              <a:rPr lang="en-US" sz="1562" dirty="0">
                <a:solidFill>
                  <a:srgbClr val="000000"/>
                </a:solidFill>
              </a:rPr>
              <a:t>, </a:t>
            </a:r>
            <a:r>
              <a:rPr lang="en-US" sz="1562" dirty="0" err="1">
                <a:solidFill>
                  <a:srgbClr val="000000"/>
                </a:solidFill>
              </a:rPr>
              <a:t>os</a:t>
            </a:r>
            <a:r>
              <a:rPr lang="en-US" sz="1562" dirty="0">
                <a:solidFill>
                  <a:srgbClr val="000000"/>
                </a:solidFill>
              </a:rPr>
              <a:t> </a:t>
            </a:r>
            <a:r>
              <a:rPr lang="en-US" sz="1562" dirty="0" err="1">
                <a:solidFill>
                  <a:srgbClr val="000000"/>
                </a:solidFill>
              </a:rPr>
              <a:t>israelitas</a:t>
            </a:r>
            <a:r>
              <a:rPr lang="en-US" sz="1562" dirty="0">
                <a:solidFill>
                  <a:srgbClr val="000000"/>
                </a:solidFill>
              </a:rPr>
              <a:t> </a:t>
            </a:r>
            <a:r>
              <a:rPr lang="en-US" sz="1562" dirty="0" err="1">
                <a:solidFill>
                  <a:srgbClr val="000000"/>
                </a:solidFill>
              </a:rPr>
              <a:t>erguiam</a:t>
            </a:r>
            <a:r>
              <a:rPr lang="en-US" sz="1562" dirty="0">
                <a:solidFill>
                  <a:srgbClr val="000000"/>
                </a:solidFill>
              </a:rPr>
              <a:t> </a:t>
            </a:r>
            <a:r>
              <a:rPr lang="en-US" sz="1562" dirty="0" err="1">
                <a:solidFill>
                  <a:srgbClr val="000000"/>
                </a:solidFill>
              </a:rPr>
              <a:t>altares</a:t>
            </a:r>
            <a:r>
              <a:rPr lang="en-US" sz="1562" dirty="0">
                <a:solidFill>
                  <a:srgbClr val="000000"/>
                </a:solidFill>
              </a:rPr>
              <a:t> para </a:t>
            </a:r>
            <a:r>
              <a:rPr lang="en-US" sz="1562" dirty="0" err="1">
                <a:solidFill>
                  <a:srgbClr val="000000"/>
                </a:solidFill>
              </a:rPr>
              <a:t>adorar</a:t>
            </a:r>
            <a:r>
              <a:rPr lang="en-US" sz="1562" dirty="0">
                <a:solidFill>
                  <a:srgbClr val="000000"/>
                </a:solidFill>
              </a:rPr>
              <a:t>, e </a:t>
            </a:r>
            <a:r>
              <a:rPr lang="en-US" sz="1562" dirty="0" err="1">
                <a:solidFill>
                  <a:srgbClr val="000000"/>
                </a:solidFill>
              </a:rPr>
              <a:t>dar</a:t>
            </a:r>
            <a:r>
              <a:rPr lang="en-US" sz="1562" dirty="0">
                <a:solidFill>
                  <a:srgbClr val="000000"/>
                </a:solidFill>
              </a:rPr>
              <a:t> </a:t>
            </a:r>
            <a:r>
              <a:rPr lang="en-US" sz="1562" dirty="0" err="1">
                <a:solidFill>
                  <a:srgbClr val="000000"/>
                </a:solidFill>
              </a:rPr>
              <a:t>honras</a:t>
            </a:r>
            <a:r>
              <a:rPr lang="en-US" sz="1562" dirty="0">
                <a:solidFill>
                  <a:srgbClr val="000000"/>
                </a:solidFill>
              </a:rPr>
              <a:t> e </a:t>
            </a:r>
            <a:r>
              <a:rPr lang="en-US" sz="1562" dirty="0" err="1">
                <a:solidFill>
                  <a:srgbClr val="000000"/>
                </a:solidFill>
              </a:rPr>
              <a:t>louvores</a:t>
            </a:r>
            <a:r>
              <a:rPr lang="en-US" sz="1562" dirty="0">
                <a:solidFill>
                  <a:srgbClr val="000000"/>
                </a:solidFill>
              </a:rPr>
              <a:t> a Deus. </a:t>
            </a:r>
            <a:r>
              <a:rPr lang="en-US" sz="1562" dirty="0" err="1">
                <a:solidFill>
                  <a:srgbClr val="000000"/>
                </a:solidFill>
              </a:rPr>
              <a:t>Pais</a:t>
            </a:r>
            <a:r>
              <a:rPr lang="en-US" sz="1562" dirty="0">
                <a:solidFill>
                  <a:srgbClr val="000000"/>
                </a:solidFill>
              </a:rPr>
              <a:t> e </a:t>
            </a:r>
            <a:r>
              <a:rPr lang="en-US" sz="1562" dirty="0" err="1">
                <a:solidFill>
                  <a:srgbClr val="000000"/>
                </a:solidFill>
              </a:rPr>
              <a:t>mães</a:t>
            </a:r>
            <a:r>
              <a:rPr lang="en-US" sz="1562" dirty="0">
                <a:solidFill>
                  <a:srgbClr val="000000"/>
                </a:solidFill>
              </a:rPr>
              <a:t> </a:t>
            </a:r>
            <a:r>
              <a:rPr lang="en-US" sz="1562" dirty="0" err="1">
                <a:solidFill>
                  <a:srgbClr val="000000"/>
                </a:solidFill>
              </a:rPr>
              <a:t>devem</a:t>
            </a:r>
            <a:r>
              <a:rPr lang="en-US" sz="1562" dirty="0">
                <a:solidFill>
                  <a:srgbClr val="000000"/>
                </a:solidFill>
              </a:rPr>
              <a:t> sempre </a:t>
            </a:r>
            <a:r>
              <a:rPr lang="en-US" sz="1562" dirty="0" err="1">
                <a:solidFill>
                  <a:srgbClr val="000000"/>
                </a:solidFill>
              </a:rPr>
              <a:t>orar</a:t>
            </a:r>
            <a:r>
              <a:rPr lang="en-US" sz="1562" dirty="0">
                <a:solidFill>
                  <a:srgbClr val="000000"/>
                </a:solidFill>
              </a:rPr>
              <a:t> </a:t>
            </a:r>
            <a:r>
              <a:rPr lang="en-US" sz="1562" dirty="0" err="1">
                <a:solidFill>
                  <a:srgbClr val="000000"/>
                </a:solidFill>
              </a:rPr>
              <a:t>por</a:t>
            </a:r>
            <a:r>
              <a:rPr lang="en-US" sz="1562" dirty="0">
                <a:solidFill>
                  <a:srgbClr val="000000"/>
                </a:solidFill>
              </a:rPr>
              <a:t> </a:t>
            </a:r>
            <a:r>
              <a:rPr lang="en-US" sz="1562" dirty="0" err="1">
                <a:solidFill>
                  <a:srgbClr val="000000"/>
                </a:solidFill>
              </a:rPr>
              <a:t>si</a:t>
            </a:r>
            <a:r>
              <a:rPr lang="en-US" sz="1562" dirty="0">
                <a:solidFill>
                  <a:srgbClr val="000000"/>
                </a:solidFill>
              </a:rPr>
              <a:t> </a:t>
            </a:r>
            <a:r>
              <a:rPr lang="en-US" sz="1562" dirty="0" err="1">
                <a:solidFill>
                  <a:srgbClr val="000000"/>
                </a:solidFill>
              </a:rPr>
              <a:t>mesmos</a:t>
            </a:r>
            <a:r>
              <a:rPr lang="en-US" sz="1562" dirty="0">
                <a:solidFill>
                  <a:srgbClr val="000000"/>
                </a:solidFill>
              </a:rPr>
              <a:t> e </a:t>
            </a:r>
            <a:r>
              <a:rPr lang="en-US" sz="1562" dirty="0" err="1">
                <a:solidFill>
                  <a:srgbClr val="000000"/>
                </a:solidFill>
              </a:rPr>
              <a:t>pelos</a:t>
            </a:r>
            <a:r>
              <a:rPr lang="en-US" sz="1562" dirty="0">
                <a:solidFill>
                  <a:srgbClr val="000000"/>
                </a:solidFill>
              </a:rPr>
              <a:t> </a:t>
            </a:r>
            <a:r>
              <a:rPr lang="en-US" sz="1562" dirty="0" err="1">
                <a:solidFill>
                  <a:srgbClr val="000000"/>
                </a:solidFill>
              </a:rPr>
              <a:t>seus</a:t>
            </a:r>
            <a:r>
              <a:rPr lang="en-US" sz="1562" dirty="0">
                <a:solidFill>
                  <a:srgbClr val="000000"/>
                </a:solidFill>
              </a:rPr>
              <a:t> </a:t>
            </a:r>
            <a:r>
              <a:rPr lang="en-US" sz="1562" dirty="0" err="1">
                <a:solidFill>
                  <a:srgbClr val="000000"/>
                </a:solidFill>
              </a:rPr>
              <a:t>filhos</a:t>
            </a:r>
            <a:r>
              <a:rPr lang="en-US" sz="1562" dirty="0">
                <a:solidFill>
                  <a:srgbClr val="000000"/>
                </a:solidFill>
              </a:rPr>
              <a:t>. Deus </a:t>
            </a:r>
            <a:r>
              <a:rPr lang="en-US" sz="1562" dirty="0" err="1">
                <a:solidFill>
                  <a:srgbClr val="000000"/>
                </a:solidFill>
              </a:rPr>
              <a:t>instruiu</a:t>
            </a:r>
            <a:r>
              <a:rPr lang="en-US" sz="1562" dirty="0">
                <a:solidFill>
                  <a:srgbClr val="000000"/>
                </a:solidFill>
              </a:rPr>
              <a:t> </a:t>
            </a:r>
            <a:r>
              <a:rPr lang="en-US" sz="1562" dirty="0" err="1">
                <a:solidFill>
                  <a:srgbClr val="000000"/>
                </a:solidFill>
              </a:rPr>
              <a:t>os</a:t>
            </a:r>
            <a:r>
              <a:rPr lang="en-US" sz="1562" dirty="0">
                <a:solidFill>
                  <a:srgbClr val="000000"/>
                </a:solidFill>
              </a:rPr>
              <a:t> </a:t>
            </a:r>
            <a:r>
              <a:rPr lang="en-US" sz="1562" dirty="0" err="1">
                <a:solidFill>
                  <a:srgbClr val="000000"/>
                </a:solidFill>
              </a:rPr>
              <a:t>pais</a:t>
            </a:r>
            <a:r>
              <a:rPr lang="en-US" sz="1562" dirty="0">
                <a:solidFill>
                  <a:srgbClr val="000000"/>
                </a:solidFill>
              </a:rPr>
              <a:t> para </a:t>
            </a:r>
            <a:r>
              <a:rPr lang="en-US" sz="1562" dirty="0" err="1">
                <a:solidFill>
                  <a:srgbClr val="000000"/>
                </a:solidFill>
              </a:rPr>
              <a:t>serem</a:t>
            </a:r>
            <a:r>
              <a:rPr lang="en-US" sz="1562" dirty="0">
                <a:solidFill>
                  <a:srgbClr val="000000"/>
                </a:solidFill>
              </a:rPr>
              <a:t> </a:t>
            </a:r>
            <a:r>
              <a:rPr lang="en-US" sz="1562" dirty="0" err="1">
                <a:solidFill>
                  <a:srgbClr val="000000"/>
                </a:solidFill>
              </a:rPr>
              <a:t>sacerdotes</a:t>
            </a:r>
            <a:r>
              <a:rPr lang="en-US" sz="1562" dirty="0">
                <a:solidFill>
                  <a:srgbClr val="000000"/>
                </a:solidFill>
              </a:rPr>
              <a:t> no lar </a:t>
            </a:r>
            <a:r>
              <a:rPr lang="en-US" sz="1562" dirty="0" err="1">
                <a:solidFill>
                  <a:srgbClr val="000000"/>
                </a:solidFill>
              </a:rPr>
              <a:t>onde</a:t>
            </a:r>
            <a:r>
              <a:rPr lang="en-US" sz="1562" dirty="0">
                <a:solidFill>
                  <a:srgbClr val="000000"/>
                </a:solidFill>
              </a:rPr>
              <a:t> </a:t>
            </a:r>
            <a:r>
              <a:rPr lang="en-US" sz="1562" dirty="0" err="1">
                <a:solidFill>
                  <a:srgbClr val="000000"/>
                </a:solidFill>
              </a:rPr>
              <a:t>eles</a:t>
            </a:r>
            <a:r>
              <a:rPr lang="en-US" sz="1562" dirty="0">
                <a:solidFill>
                  <a:srgbClr val="000000"/>
                </a:solidFill>
              </a:rPr>
              <a:t> </a:t>
            </a:r>
            <a:r>
              <a:rPr lang="en-US" sz="1562" dirty="0" err="1">
                <a:solidFill>
                  <a:srgbClr val="000000"/>
                </a:solidFill>
              </a:rPr>
              <a:t>dirigem</a:t>
            </a:r>
            <a:r>
              <a:rPr lang="en-US" sz="1562" dirty="0">
                <a:solidFill>
                  <a:srgbClr val="000000"/>
                </a:solidFill>
              </a:rPr>
              <a:t> o </a:t>
            </a:r>
            <a:r>
              <a:rPr lang="en-US" sz="1562" dirty="0" err="1">
                <a:solidFill>
                  <a:srgbClr val="000000"/>
                </a:solidFill>
              </a:rPr>
              <a:t>culto</a:t>
            </a:r>
            <a:r>
              <a:rPr lang="en-US" sz="1562" dirty="0">
                <a:solidFill>
                  <a:srgbClr val="000000"/>
                </a:solidFill>
              </a:rPr>
              <a:t> familiar, </a:t>
            </a:r>
            <a:r>
              <a:rPr lang="en-US" sz="1562" dirty="0" err="1">
                <a:solidFill>
                  <a:srgbClr val="000000"/>
                </a:solidFill>
              </a:rPr>
              <a:t>todas</a:t>
            </a:r>
            <a:r>
              <a:rPr lang="en-US" sz="1562" dirty="0">
                <a:solidFill>
                  <a:srgbClr val="000000"/>
                </a:solidFill>
              </a:rPr>
              <a:t> as </a:t>
            </a:r>
            <a:r>
              <a:rPr lang="en-US" sz="1562" dirty="0" err="1">
                <a:solidFill>
                  <a:srgbClr val="000000"/>
                </a:solidFill>
              </a:rPr>
              <a:t>manhãs</a:t>
            </a:r>
            <a:r>
              <a:rPr lang="en-US" sz="1562" dirty="0">
                <a:solidFill>
                  <a:srgbClr val="000000"/>
                </a:solidFill>
              </a:rPr>
              <a:t> e </a:t>
            </a:r>
            <a:r>
              <a:rPr lang="en-US" sz="1562" dirty="0" err="1">
                <a:solidFill>
                  <a:srgbClr val="000000"/>
                </a:solidFill>
              </a:rPr>
              <a:t>todas</a:t>
            </a:r>
            <a:r>
              <a:rPr lang="en-US" sz="1562" dirty="0">
                <a:solidFill>
                  <a:srgbClr val="000000"/>
                </a:solidFill>
              </a:rPr>
              <a:t> as </a:t>
            </a:r>
            <a:r>
              <a:rPr lang="en-US" sz="1562" dirty="0" err="1">
                <a:solidFill>
                  <a:srgbClr val="000000"/>
                </a:solidFill>
              </a:rPr>
              <a:t>tardes</a:t>
            </a:r>
            <a:r>
              <a:rPr lang="en-US" sz="1562" dirty="0">
                <a:solidFill>
                  <a:srgbClr val="000000"/>
                </a:solidFill>
              </a:rPr>
              <a:t>. A </a:t>
            </a:r>
            <a:r>
              <a:rPr lang="en-US" sz="1562" dirty="0" err="1">
                <a:solidFill>
                  <a:srgbClr val="000000"/>
                </a:solidFill>
              </a:rPr>
              <a:t>unidade</a:t>
            </a:r>
            <a:r>
              <a:rPr lang="en-US" sz="1562" dirty="0">
                <a:solidFill>
                  <a:srgbClr val="000000"/>
                </a:solidFill>
              </a:rPr>
              <a:t> familiar, </a:t>
            </a:r>
            <a:r>
              <a:rPr lang="en-US" sz="1562" dirty="0" err="1">
                <a:solidFill>
                  <a:srgbClr val="000000"/>
                </a:solidFill>
              </a:rPr>
              <a:t>composta</a:t>
            </a:r>
            <a:r>
              <a:rPr lang="en-US" sz="1562" dirty="0">
                <a:solidFill>
                  <a:srgbClr val="000000"/>
                </a:solidFill>
              </a:rPr>
              <a:t> </a:t>
            </a:r>
            <a:r>
              <a:rPr lang="en-US" sz="1562" dirty="0" err="1">
                <a:solidFill>
                  <a:srgbClr val="000000"/>
                </a:solidFill>
              </a:rPr>
              <a:t>por</a:t>
            </a:r>
            <a:r>
              <a:rPr lang="en-US" sz="1562" dirty="0">
                <a:solidFill>
                  <a:srgbClr val="000000"/>
                </a:solidFill>
              </a:rPr>
              <a:t> pai, </a:t>
            </a:r>
            <a:r>
              <a:rPr lang="en-US" sz="1562" dirty="0" err="1">
                <a:solidFill>
                  <a:srgbClr val="000000"/>
                </a:solidFill>
              </a:rPr>
              <a:t>mãe</a:t>
            </a:r>
            <a:r>
              <a:rPr lang="en-US" sz="1562" dirty="0">
                <a:solidFill>
                  <a:srgbClr val="000000"/>
                </a:solidFill>
              </a:rPr>
              <a:t> e </a:t>
            </a:r>
            <a:r>
              <a:rPr lang="en-US" sz="1562" dirty="0" err="1">
                <a:solidFill>
                  <a:srgbClr val="000000"/>
                </a:solidFill>
              </a:rPr>
              <a:t>filhos</a:t>
            </a:r>
            <a:r>
              <a:rPr lang="en-US" sz="1562" dirty="0">
                <a:solidFill>
                  <a:srgbClr val="000000"/>
                </a:solidFill>
              </a:rPr>
              <a:t> </a:t>
            </a:r>
            <a:r>
              <a:rPr lang="en-US" sz="1562" dirty="0" err="1">
                <a:solidFill>
                  <a:srgbClr val="000000"/>
                </a:solidFill>
              </a:rPr>
              <a:t>deve</a:t>
            </a:r>
            <a:r>
              <a:rPr lang="en-US" sz="1562" dirty="0">
                <a:solidFill>
                  <a:srgbClr val="000000"/>
                </a:solidFill>
              </a:rPr>
              <a:t>-se </a:t>
            </a:r>
            <a:r>
              <a:rPr lang="en-US" sz="1562" dirty="0" err="1">
                <a:solidFill>
                  <a:srgbClr val="000000"/>
                </a:solidFill>
              </a:rPr>
              <a:t>reunir</a:t>
            </a:r>
            <a:r>
              <a:rPr lang="en-US" sz="1562" dirty="0">
                <a:solidFill>
                  <a:srgbClr val="000000"/>
                </a:solidFill>
              </a:rPr>
              <a:t> </a:t>
            </a:r>
            <a:r>
              <a:rPr lang="en-US" sz="1562" dirty="0" err="1">
                <a:solidFill>
                  <a:srgbClr val="000000"/>
                </a:solidFill>
              </a:rPr>
              <a:t>em</a:t>
            </a:r>
            <a:r>
              <a:rPr lang="en-US" sz="1562" dirty="0">
                <a:solidFill>
                  <a:srgbClr val="000000"/>
                </a:solidFill>
              </a:rPr>
              <a:t> </a:t>
            </a:r>
            <a:r>
              <a:rPr lang="en-US" sz="1562" dirty="0" err="1">
                <a:solidFill>
                  <a:srgbClr val="000000"/>
                </a:solidFill>
              </a:rPr>
              <a:t>horários</a:t>
            </a:r>
            <a:r>
              <a:rPr lang="en-US" sz="1562" dirty="0">
                <a:solidFill>
                  <a:srgbClr val="000000"/>
                </a:solidFill>
              </a:rPr>
              <a:t> </a:t>
            </a:r>
            <a:r>
              <a:rPr lang="en-US" sz="1562" dirty="0" err="1">
                <a:solidFill>
                  <a:srgbClr val="000000"/>
                </a:solidFill>
              </a:rPr>
              <a:t>regulares</a:t>
            </a:r>
            <a:r>
              <a:rPr lang="en-US" sz="1562" dirty="0">
                <a:solidFill>
                  <a:srgbClr val="000000"/>
                </a:solidFill>
              </a:rPr>
              <a:t> para </a:t>
            </a:r>
            <a:r>
              <a:rPr lang="en-US" sz="1562" dirty="0" err="1">
                <a:solidFill>
                  <a:srgbClr val="000000"/>
                </a:solidFill>
              </a:rPr>
              <a:t>orarem</a:t>
            </a:r>
            <a:r>
              <a:rPr lang="en-US" sz="1562" dirty="0">
                <a:solidFill>
                  <a:srgbClr val="000000"/>
                </a:solidFill>
              </a:rPr>
              <a:t> </a:t>
            </a:r>
            <a:r>
              <a:rPr lang="en-US" sz="1562" dirty="0" err="1">
                <a:solidFill>
                  <a:srgbClr val="000000"/>
                </a:solidFill>
              </a:rPr>
              <a:t>juntos</a:t>
            </a:r>
            <a:r>
              <a:rPr lang="en-US" sz="1562" dirty="0">
                <a:solidFill>
                  <a:srgbClr val="000000"/>
                </a:solidFill>
              </a:rPr>
              <a:t>. Deus </a:t>
            </a:r>
            <a:r>
              <a:rPr lang="en-US" sz="1562" dirty="0" err="1">
                <a:solidFill>
                  <a:srgbClr val="000000"/>
                </a:solidFill>
              </a:rPr>
              <a:t>habita</a:t>
            </a:r>
            <a:r>
              <a:rPr lang="en-US" sz="1562" dirty="0">
                <a:solidFill>
                  <a:srgbClr val="000000"/>
                </a:solidFill>
              </a:rPr>
              <a:t> </a:t>
            </a:r>
            <a:r>
              <a:rPr lang="en-US" sz="1562" dirty="0" err="1">
                <a:solidFill>
                  <a:srgbClr val="000000"/>
                </a:solidFill>
              </a:rPr>
              <a:t>numa</a:t>
            </a:r>
            <a:r>
              <a:rPr lang="en-US" sz="1562" dirty="0">
                <a:solidFill>
                  <a:srgbClr val="000000"/>
                </a:solidFill>
              </a:rPr>
              <a:t> casa </a:t>
            </a:r>
            <a:r>
              <a:rPr lang="en-US" sz="1562" dirty="0" err="1">
                <a:solidFill>
                  <a:srgbClr val="000000"/>
                </a:solidFill>
              </a:rPr>
              <a:t>onde</a:t>
            </a:r>
            <a:r>
              <a:rPr lang="en-US" sz="1562" dirty="0">
                <a:solidFill>
                  <a:srgbClr val="000000"/>
                </a:solidFill>
              </a:rPr>
              <a:t> as </a:t>
            </a:r>
            <a:r>
              <a:rPr lang="en-US" sz="1562" dirty="0" err="1">
                <a:solidFill>
                  <a:srgbClr val="000000"/>
                </a:solidFill>
              </a:rPr>
              <a:t>famílias</a:t>
            </a:r>
            <a:r>
              <a:rPr lang="en-US" sz="1562" dirty="0">
                <a:solidFill>
                  <a:srgbClr val="000000"/>
                </a:solidFill>
              </a:rPr>
              <a:t> se </a:t>
            </a:r>
            <a:r>
              <a:rPr lang="en-US" sz="1562" dirty="0" err="1">
                <a:solidFill>
                  <a:srgbClr val="000000"/>
                </a:solidFill>
              </a:rPr>
              <a:t>reúnem</a:t>
            </a:r>
            <a:r>
              <a:rPr lang="en-US" sz="1562" dirty="0">
                <a:solidFill>
                  <a:srgbClr val="000000"/>
                </a:solidFill>
              </a:rPr>
              <a:t> </a:t>
            </a:r>
            <a:r>
              <a:rPr lang="en-US" sz="1562" dirty="0" err="1">
                <a:solidFill>
                  <a:srgbClr val="000000"/>
                </a:solidFill>
              </a:rPr>
              <a:t>todos</a:t>
            </a:r>
            <a:r>
              <a:rPr lang="en-US" sz="1562" dirty="0">
                <a:solidFill>
                  <a:srgbClr val="000000"/>
                </a:solidFill>
              </a:rPr>
              <a:t> </a:t>
            </a:r>
            <a:r>
              <a:rPr lang="en-US" sz="1562" dirty="0" err="1">
                <a:solidFill>
                  <a:srgbClr val="000000"/>
                </a:solidFill>
              </a:rPr>
              <a:t>os</a:t>
            </a:r>
            <a:r>
              <a:rPr lang="en-US" sz="1562" dirty="0">
                <a:solidFill>
                  <a:srgbClr val="000000"/>
                </a:solidFill>
              </a:rPr>
              <a:t> </a:t>
            </a:r>
            <a:r>
              <a:rPr lang="en-US" sz="1562" dirty="0" err="1">
                <a:solidFill>
                  <a:srgbClr val="000000"/>
                </a:solidFill>
              </a:rPr>
              <a:t>dias</a:t>
            </a:r>
            <a:r>
              <a:rPr lang="en-US" sz="1562" dirty="0">
                <a:solidFill>
                  <a:srgbClr val="000000"/>
                </a:solidFill>
              </a:rPr>
              <a:t>, para </a:t>
            </a:r>
            <a:r>
              <a:rPr lang="en-US" sz="1562" dirty="0" err="1">
                <a:solidFill>
                  <a:srgbClr val="000000"/>
                </a:solidFill>
              </a:rPr>
              <a:t>adorar</a:t>
            </a:r>
            <a:r>
              <a:rPr lang="en-US" sz="1562" dirty="0">
                <a:solidFill>
                  <a:srgbClr val="000000"/>
                </a:solidFill>
              </a:rPr>
              <a:t> e </a:t>
            </a:r>
            <a:r>
              <a:rPr lang="en-US" sz="1562" dirty="0" err="1">
                <a:solidFill>
                  <a:srgbClr val="000000"/>
                </a:solidFill>
              </a:rPr>
              <a:t>cantar</a:t>
            </a:r>
            <a:r>
              <a:rPr lang="en-US" sz="1562" dirty="0">
                <a:solidFill>
                  <a:srgbClr val="000000"/>
                </a:solidFill>
              </a:rPr>
              <a:t> </a:t>
            </a:r>
            <a:r>
              <a:rPr lang="en-US" sz="1562" dirty="0" err="1">
                <a:solidFill>
                  <a:srgbClr val="000000"/>
                </a:solidFill>
              </a:rPr>
              <a:t>louvores</a:t>
            </a:r>
            <a:r>
              <a:rPr lang="en-US" sz="1562" dirty="0">
                <a:solidFill>
                  <a:srgbClr val="000000"/>
                </a:solidFill>
              </a:rPr>
              <a:t> a </a:t>
            </a:r>
            <a:r>
              <a:rPr lang="en-US" sz="1562" dirty="0" err="1">
                <a:solidFill>
                  <a:srgbClr val="000000"/>
                </a:solidFill>
              </a:rPr>
              <a:t>Ele</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envia</a:t>
            </a:r>
            <a:r>
              <a:rPr lang="en-US" sz="1562" dirty="0">
                <a:solidFill>
                  <a:srgbClr val="000000"/>
                </a:solidFill>
              </a:rPr>
              <a:t> </a:t>
            </a:r>
            <a:r>
              <a:rPr lang="en-US" sz="1562" dirty="0" err="1">
                <a:solidFill>
                  <a:srgbClr val="000000"/>
                </a:solidFill>
              </a:rPr>
              <a:t>anjos</a:t>
            </a:r>
            <a:r>
              <a:rPr lang="en-US" sz="1562" dirty="0">
                <a:solidFill>
                  <a:srgbClr val="000000"/>
                </a:solidFill>
              </a:rPr>
              <a:t> </a:t>
            </a:r>
            <a:r>
              <a:rPr lang="en-US" sz="1562" dirty="0" err="1">
                <a:solidFill>
                  <a:srgbClr val="000000"/>
                </a:solidFill>
              </a:rPr>
              <a:t>aos</a:t>
            </a:r>
            <a:r>
              <a:rPr lang="en-US" sz="1562" dirty="0">
                <a:solidFill>
                  <a:srgbClr val="000000"/>
                </a:solidFill>
              </a:rPr>
              <a:t> </a:t>
            </a:r>
            <a:r>
              <a:rPr lang="en-US" sz="1562" dirty="0" err="1">
                <a:solidFill>
                  <a:srgbClr val="000000"/>
                </a:solidFill>
              </a:rPr>
              <a:t>lares</a:t>
            </a:r>
            <a:r>
              <a:rPr lang="en-US" sz="1562" dirty="0">
                <a:solidFill>
                  <a:srgbClr val="000000"/>
                </a:solidFill>
              </a:rPr>
              <a:t> </a:t>
            </a:r>
            <a:r>
              <a:rPr lang="en-US" sz="1562" dirty="0" err="1">
                <a:solidFill>
                  <a:srgbClr val="000000"/>
                </a:solidFill>
              </a:rPr>
              <a:t>onde</a:t>
            </a:r>
            <a:r>
              <a:rPr lang="en-US" sz="1562" dirty="0">
                <a:solidFill>
                  <a:srgbClr val="000000"/>
                </a:solidFill>
              </a:rPr>
              <a:t> </a:t>
            </a:r>
            <a:r>
              <a:rPr lang="en-US" sz="1562" dirty="0" err="1">
                <a:solidFill>
                  <a:srgbClr val="000000"/>
                </a:solidFill>
              </a:rPr>
              <a:t>hinos</a:t>
            </a:r>
            <a:r>
              <a:rPr lang="en-US" sz="1562" dirty="0">
                <a:solidFill>
                  <a:srgbClr val="000000"/>
                </a:solidFill>
              </a:rPr>
              <a:t> </a:t>
            </a:r>
            <a:r>
              <a:rPr lang="en-US" sz="1562" dirty="0" err="1">
                <a:solidFill>
                  <a:srgbClr val="000000"/>
                </a:solidFill>
              </a:rPr>
              <a:t>são</a:t>
            </a:r>
            <a:r>
              <a:rPr lang="en-US" sz="1562" dirty="0">
                <a:solidFill>
                  <a:srgbClr val="000000"/>
                </a:solidFill>
              </a:rPr>
              <a:t> </a:t>
            </a:r>
            <a:r>
              <a:rPr lang="en-US" sz="1562" dirty="0" err="1">
                <a:solidFill>
                  <a:srgbClr val="000000"/>
                </a:solidFill>
              </a:rPr>
              <a:t>cantados</a:t>
            </a:r>
            <a:r>
              <a:rPr lang="en-US" sz="1562" dirty="0">
                <a:solidFill>
                  <a:srgbClr val="000000"/>
                </a:solidFill>
              </a:rPr>
              <a:t> e </a:t>
            </a:r>
            <a:r>
              <a:rPr lang="en-US" sz="1562" dirty="0" err="1">
                <a:solidFill>
                  <a:srgbClr val="000000"/>
                </a:solidFill>
              </a:rPr>
              <a:t>orações</a:t>
            </a:r>
            <a:r>
              <a:rPr lang="en-US" sz="1562" dirty="0">
                <a:solidFill>
                  <a:srgbClr val="000000"/>
                </a:solidFill>
              </a:rPr>
              <a:t> </a:t>
            </a:r>
            <a:r>
              <a:rPr lang="en-US" sz="1562" dirty="0" err="1">
                <a:solidFill>
                  <a:srgbClr val="000000"/>
                </a:solidFill>
              </a:rPr>
              <a:t>são</a:t>
            </a:r>
            <a:r>
              <a:rPr lang="en-US" sz="1562" dirty="0">
                <a:solidFill>
                  <a:srgbClr val="000000"/>
                </a:solidFill>
              </a:rPr>
              <a:t> </a:t>
            </a:r>
            <a:r>
              <a:rPr lang="en-US" sz="1562" dirty="0" err="1">
                <a:solidFill>
                  <a:srgbClr val="000000"/>
                </a:solidFill>
              </a:rPr>
              <a:t>proferidas</a:t>
            </a:r>
            <a:r>
              <a:rPr lang="en-US" sz="1562" dirty="0">
                <a:solidFill>
                  <a:srgbClr val="000000"/>
                </a:solidFill>
              </a:rPr>
              <a:t>.</a:t>
            </a:r>
          </a:p>
        </p:txBody>
      </p:sp>
      <p:sp>
        <p:nvSpPr>
          <p:cNvPr id="10" name="TextBox 10"/>
          <p:cNvSpPr txBox="1"/>
          <p:nvPr/>
        </p:nvSpPr>
        <p:spPr>
          <a:xfrm>
            <a:off x="2215833" y="795464"/>
            <a:ext cx="2720812" cy="916918"/>
          </a:xfrm>
          <a:prstGeom prst="rect">
            <a:avLst/>
          </a:prstGeom>
        </p:spPr>
        <p:txBody>
          <a:bodyPr wrap="square" lIns="0" tIns="0" rIns="0" bIns="0" rtlCol="0" anchor="t">
            <a:spAutoFit/>
          </a:bodyPr>
          <a:lstStyle/>
          <a:p>
            <a:pPr algn="ctr">
              <a:lnSpc>
                <a:spcPts val="3360"/>
              </a:lnSpc>
            </a:pPr>
            <a:r>
              <a:rPr lang="en-US" sz="4000" dirty="0">
                <a:solidFill>
                  <a:srgbClr val="000000"/>
                </a:solidFill>
              </a:rPr>
              <a:t> </a:t>
            </a:r>
          </a:p>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sp>
        <p:nvSpPr>
          <p:cNvPr id="12" name="TextBox 12"/>
          <p:cNvSpPr txBox="1"/>
          <p:nvPr/>
        </p:nvSpPr>
        <p:spPr>
          <a:xfrm>
            <a:off x="2038349" y="5102743"/>
            <a:ext cx="6353684" cy="1867691"/>
          </a:xfrm>
          <a:prstGeom prst="rect">
            <a:avLst/>
          </a:prstGeom>
        </p:spPr>
        <p:txBody>
          <a:bodyPr wrap="square" lIns="0" tIns="0" rIns="0" bIns="0" rtlCol="0" anchor="t">
            <a:spAutoFit/>
          </a:bodyPr>
          <a:lstStyle/>
          <a:p>
            <a:pPr algn="r">
              <a:lnSpc>
                <a:spcPts val="2062"/>
              </a:lnSpc>
            </a:pPr>
            <a:r>
              <a:rPr lang="en-US" sz="1472" dirty="0" err="1">
                <a:solidFill>
                  <a:srgbClr val="000000"/>
                </a:solidFill>
              </a:rPr>
              <a:t>Querido</a:t>
            </a:r>
            <a:r>
              <a:rPr lang="en-US" sz="1472" dirty="0">
                <a:solidFill>
                  <a:srgbClr val="000000"/>
                </a:solidFill>
              </a:rPr>
              <a:t> Deus, </a:t>
            </a:r>
            <a:r>
              <a:rPr lang="en-US" sz="1472" dirty="0" err="1">
                <a:solidFill>
                  <a:srgbClr val="000000"/>
                </a:solidFill>
              </a:rPr>
              <a:t>nosso</a:t>
            </a:r>
            <a:r>
              <a:rPr lang="en-US" sz="1472" dirty="0">
                <a:solidFill>
                  <a:srgbClr val="000000"/>
                </a:solidFill>
              </a:rPr>
              <a:t> Pai Celestial, </a:t>
            </a:r>
            <a:r>
              <a:rPr lang="en-US" sz="1472" dirty="0" err="1">
                <a:solidFill>
                  <a:srgbClr val="000000"/>
                </a:solidFill>
              </a:rPr>
              <a:t>por</a:t>
            </a:r>
            <a:r>
              <a:rPr lang="en-US" sz="1472" dirty="0">
                <a:solidFill>
                  <a:srgbClr val="000000"/>
                </a:solidFill>
              </a:rPr>
              <a:t> favor, </a:t>
            </a:r>
            <a:r>
              <a:rPr lang="en-US" sz="1472" dirty="0" err="1">
                <a:solidFill>
                  <a:srgbClr val="000000"/>
                </a:solidFill>
              </a:rPr>
              <a:t>perdoa</a:t>
            </a:r>
            <a:r>
              <a:rPr lang="en-US" sz="1472" dirty="0">
                <a:solidFill>
                  <a:srgbClr val="000000"/>
                </a:solidFill>
              </a:rPr>
              <a:t>-me </a:t>
            </a:r>
            <a:r>
              <a:rPr lang="en-US" sz="1472" dirty="0" err="1">
                <a:solidFill>
                  <a:srgbClr val="000000"/>
                </a:solidFill>
              </a:rPr>
              <a:t>por</a:t>
            </a:r>
            <a:r>
              <a:rPr lang="en-US" sz="1472" dirty="0">
                <a:solidFill>
                  <a:srgbClr val="000000"/>
                </a:solidFill>
              </a:rPr>
              <a:t> </a:t>
            </a:r>
            <a:r>
              <a:rPr lang="en-US" sz="1472" dirty="0" err="1">
                <a:solidFill>
                  <a:srgbClr val="000000"/>
                </a:solidFill>
              </a:rPr>
              <a:t>não</a:t>
            </a:r>
            <a:r>
              <a:rPr lang="en-US" sz="1472" dirty="0">
                <a:solidFill>
                  <a:srgbClr val="000000"/>
                </a:solidFill>
              </a:rPr>
              <a:t> </a:t>
            </a:r>
            <a:r>
              <a:rPr lang="en-US" sz="1472" dirty="0" err="1">
                <a:solidFill>
                  <a:srgbClr val="000000"/>
                </a:solidFill>
              </a:rPr>
              <a:t>Te</a:t>
            </a:r>
            <a:r>
              <a:rPr lang="en-US" sz="1472" dirty="0">
                <a:solidFill>
                  <a:srgbClr val="000000"/>
                </a:solidFill>
              </a:rPr>
              <a:t> </a:t>
            </a:r>
            <a:r>
              <a:rPr lang="en-US" sz="1472" dirty="0" err="1">
                <a:solidFill>
                  <a:srgbClr val="000000"/>
                </a:solidFill>
              </a:rPr>
              <a:t>honrar</a:t>
            </a:r>
            <a:r>
              <a:rPr lang="en-US" sz="1472" dirty="0">
                <a:solidFill>
                  <a:srgbClr val="000000"/>
                </a:solidFill>
              </a:rPr>
              <a:t> </a:t>
            </a:r>
            <a:r>
              <a:rPr lang="en-US" sz="1472" dirty="0" err="1">
                <a:solidFill>
                  <a:srgbClr val="000000"/>
                </a:solidFill>
              </a:rPr>
              <a:t>ao</a:t>
            </a:r>
            <a:r>
              <a:rPr lang="en-US" sz="1472" dirty="0">
                <a:solidFill>
                  <a:srgbClr val="000000"/>
                </a:solidFill>
              </a:rPr>
              <a:t> </a:t>
            </a:r>
            <a:r>
              <a:rPr lang="en-US" sz="1472" dirty="0" err="1">
                <a:solidFill>
                  <a:srgbClr val="000000"/>
                </a:solidFill>
              </a:rPr>
              <a:t>não</a:t>
            </a:r>
            <a:r>
              <a:rPr lang="en-US" sz="1472" dirty="0">
                <a:solidFill>
                  <a:srgbClr val="000000"/>
                </a:solidFill>
              </a:rPr>
              <a:t> </a:t>
            </a:r>
            <a:r>
              <a:rPr lang="en-US" sz="1472" dirty="0" err="1">
                <a:solidFill>
                  <a:srgbClr val="000000"/>
                </a:solidFill>
              </a:rPr>
              <a:t>Te</a:t>
            </a:r>
            <a:r>
              <a:rPr lang="en-US" sz="1472" dirty="0">
                <a:solidFill>
                  <a:srgbClr val="000000"/>
                </a:solidFill>
              </a:rPr>
              <a:t> </a:t>
            </a:r>
            <a:r>
              <a:rPr lang="en-US" sz="1472" dirty="0" err="1">
                <a:solidFill>
                  <a:srgbClr val="000000"/>
                </a:solidFill>
              </a:rPr>
              <a:t>dar</a:t>
            </a:r>
            <a:r>
              <a:rPr lang="en-US" sz="1472" dirty="0">
                <a:solidFill>
                  <a:srgbClr val="000000"/>
                </a:solidFill>
              </a:rPr>
              <a:t> o </a:t>
            </a:r>
            <a:r>
              <a:rPr lang="en-US" sz="1472" dirty="0" err="1">
                <a:solidFill>
                  <a:srgbClr val="000000"/>
                </a:solidFill>
              </a:rPr>
              <a:t>primeiro</a:t>
            </a:r>
            <a:r>
              <a:rPr lang="en-US" sz="1472" dirty="0">
                <a:solidFill>
                  <a:srgbClr val="000000"/>
                </a:solidFill>
              </a:rPr>
              <a:t> </a:t>
            </a:r>
            <a:r>
              <a:rPr lang="en-US" sz="1472" dirty="0" err="1">
                <a:solidFill>
                  <a:srgbClr val="000000"/>
                </a:solidFill>
              </a:rPr>
              <a:t>lugar</a:t>
            </a:r>
            <a:r>
              <a:rPr lang="en-US" sz="1472" dirty="0">
                <a:solidFill>
                  <a:srgbClr val="000000"/>
                </a:solidFill>
              </a:rPr>
              <a:t> no meu </a:t>
            </a:r>
            <a:r>
              <a:rPr lang="en-US" sz="1472" dirty="0" err="1">
                <a:solidFill>
                  <a:srgbClr val="000000"/>
                </a:solidFill>
              </a:rPr>
              <a:t>coração</a:t>
            </a:r>
            <a:r>
              <a:rPr lang="en-US" sz="1472" dirty="0">
                <a:solidFill>
                  <a:srgbClr val="000000"/>
                </a:solidFill>
              </a:rPr>
              <a:t>. Eu </a:t>
            </a:r>
            <a:r>
              <a:rPr lang="en-US" sz="1472" dirty="0" err="1">
                <a:solidFill>
                  <a:srgbClr val="000000"/>
                </a:solidFill>
              </a:rPr>
              <a:t>te</a:t>
            </a:r>
            <a:r>
              <a:rPr lang="en-US" sz="1472" dirty="0">
                <a:solidFill>
                  <a:srgbClr val="000000"/>
                </a:solidFill>
              </a:rPr>
              <a:t> </a:t>
            </a:r>
            <a:r>
              <a:rPr lang="en-US" sz="1472" dirty="0" err="1">
                <a:solidFill>
                  <a:srgbClr val="000000"/>
                </a:solidFill>
              </a:rPr>
              <a:t>louvo</a:t>
            </a:r>
            <a:r>
              <a:rPr lang="en-US" sz="1472" dirty="0">
                <a:solidFill>
                  <a:srgbClr val="000000"/>
                </a:solidFill>
              </a:rPr>
              <a:t> e </a:t>
            </a:r>
            <a:r>
              <a:rPr lang="en-US" sz="1472" dirty="0" err="1">
                <a:solidFill>
                  <a:srgbClr val="000000"/>
                </a:solidFill>
              </a:rPr>
              <a:t>adoro</a:t>
            </a:r>
            <a:r>
              <a:rPr lang="en-US" sz="1472" dirty="0">
                <a:solidFill>
                  <a:srgbClr val="000000"/>
                </a:solidFill>
              </a:rPr>
              <a:t> </a:t>
            </a:r>
            <a:r>
              <a:rPr lang="en-US" sz="1472" dirty="0" err="1">
                <a:solidFill>
                  <a:srgbClr val="000000"/>
                </a:solidFill>
              </a:rPr>
              <a:t>porque</a:t>
            </a:r>
            <a:r>
              <a:rPr lang="en-US" sz="1472" dirty="0">
                <a:solidFill>
                  <a:srgbClr val="000000"/>
                </a:solidFill>
              </a:rPr>
              <a:t> </a:t>
            </a:r>
            <a:r>
              <a:rPr lang="en-US" sz="1472" dirty="0" err="1">
                <a:solidFill>
                  <a:srgbClr val="000000"/>
                </a:solidFill>
              </a:rPr>
              <a:t>tu</a:t>
            </a:r>
            <a:r>
              <a:rPr lang="en-US" sz="1472" dirty="0">
                <a:solidFill>
                  <a:srgbClr val="000000"/>
                </a:solidFill>
              </a:rPr>
              <a:t> </a:t>
            </a:r>
            <a:r>
              <a:rPr lang="en-US" sz="1472" dirty="0" err="1">
                <a:solidFill>
                  <a:srgbClr val="000000"/>
                </a:solidFill>
              </a:rPr>
              <a:t>és</a:t>
            </a:r>
            <a:r>
              <a:rPr lang="en-US" sz="1472" dirty="0">
                <a:solidFill>
                  <a:srgbClr val="000000"/>
                </a:solidFill>
              </a:rPr>
              <a:t>  o meu Deus, </a:t>
            </a:r>
            <a:r>
              <a:rPr lang="en-US" sz="1472" dirty="0" err="1">
                <a:solidFill>
                  <a:srgbClr val="000000"/>
                </a:solidFill>
              </a:rPr>
              <a:t>Criador</a:t>
            </a:r>
            <a:r>
              <a:rPr lang="en-US" sz="1472" dirty="0">
                <a:solidFill>
                  <a:srgbClr val="000000"/>
                </a:solidFill>
              </a:rPr>
              <a:t> do </a:t>
            </a:r>
            <a:r>
              <a:rPr lang="en-US" sz="1472" dirty="0" err="1">
                <a:solidFill>
                  <a:srgbClr val="000000"/>
                </a:solidFill>
              </a:rPr>
              <a:t>Universo</a:t>
            </a:r>
            <a:r>
              <a:rPr lang="en-US" sz="1472" dirty="0">
                <a:solidFill>
                  <a:srgbClr val="000000"/>
                </a:solidFill>
              </a:rPr>
              <a:t> e Rei </a:t>
            </a:r>
            <a:r>
              <a:rPr lang="en-US" sz="1472" dirty="0" err="1">
                <a:solidFill>
                  <a:srgbClr val="000000"/>
                </a:solidFill>
              </a:rPr>
              <a:t>Poderoso</a:t>
            </a:r>
            <a:r>
              <a:rPr lang="en-US" sz="1472" dirty="0">
                <a:solidFill>
                  <a:srgbClr val="000000"/>
                </a:solidFill>
              </a:rPr>
              <a:t>. </a:t>
            </a:r>
            <a:r>
              <a:rPr lang="en-US" sz="1472" dirty="0" err="1">
                <a:solidFill>
                  <a:srgbClr val="000000"/>
                </a:solidFill>
              </a:rPr>
              <a:t>Obrigado</a:t>
            </a:r>
            <a:r>
              <a:rPr lang="en-US" sz="1472" dirty="0">
                <a:solidFill>
                  <a:srgbClr val="000000"/>
                </a:solidFill>
              </a:rPr>
              <a:t> </a:t>
            </a:r>
            <a:r>
              <a:rPr lang="en-US" sz="1472" dirty="0" err="1">
                <a:solidFill>
                  <a:srgbClr val="000000"/>
                </a:solidFill>
              </a:rPr>
              <a:t>por</a:t>
            </a:r>
            <a:r>
              <a:rPr lang="en-US" sz="1472" dirty="0">
                <a:solidFill>
                  <a:srgbClr val="000000"/>
                </a:solidFill>
              </a:rPr>
              <a:t> me </a:t>
            </a:r>
            <a:r>
              <a:rPr lang="en-US" sz="1472" dirty="0" err="1">
                <a:solidFill>
                  <a:srgbClr val="000000"/>
                </a:solidFill>
              </a:rPr>
              <a:t>abençoares</a:t>
            </a:r>
            <a:r>
              <a:rPr lang="en-US" sz="1472" dirty="0">
                <a:solidFill>
                  <a:srgbClr val="000000"/>
                </a:solidFill>
              </a:rPr>
              <a:t> com </a:t>
            </a:r>
            <a:r>
              <a:rPr lang="en-US" sz="1472" dirty="0" err="1">
                <a:solidFill>
                  <a:srgbClr val="000000"/>
                </a:solidFill>
              </a:rPr>
              <a:t>uma</a:t>
            </a:r>
            <a:r>
              <a:rPr lang="en-US" sz="1472" dirty="0">
                <a:solidFill>
                  <a:srgbClr val="000000"/>
                </a:solidFill>
              </a:rPr>
              <a:t> </a:t>
            </a:r>
            <a:r>
              <a:rPr lang="en-US" sz="1472" dirty="0" err="1">
                <a:solidFill>
                  <a:srgbClr val="000000"/>
                </a:solidFill>
              </a:rPr>
              <a:t>família</a:t>
            </a:r>
            <a:r>
              <a:rPr lang="en-US" sz="1472" dirty="0">
                <a:solidFill>
                  <a:srgbClr val="000000"/>
                </a:solidFill>
              </a:rPr>
              <a:t> amorosa. </a:t>
            </a:r>
            <a:r>
              <a:rPr lang="en-US" sz="1472" dirty="0" err="1">
                <a:solidFill>
                  <a:srgbClr val="000000"/>
                </a:solidFill>
              </a:rPr>
              <a:t>Ajuda-nos</a:t>
            </a:r>
            <a:r>
              <a:rPr lang="en-US" sz="1472" dirty="0">
                <a:solidFill>
                  <a:srgbClr val="000000"/>
                </a:solidFill>
              </a:rPr>
              <a:t> a </a:t>
            </a:r>
            <a:r>
              <a:rPr lang="en-US" sz="1472" dirty="0" err="1">
                <a:solidFill>
                  <a:srgbClr val="000000"/>
                </a:solidFill>
              </a:rPr>
              <a:t>fazemos</a:t>
            </a:r>
            <a:r>
              <a:rPr lang="en-US" sz="1472" dirty="0">
                <a:solidFill>
                  <a:srgbClr val="000000"/>
                </a:solidFill>
              </a:rPr>
              <a:t> de </a:t>
            </a:r>
            <a:r>
              <a:rPr lang="en-US" sz="1472" dirty="0" err="1">
                <a:solidFill>
                  <a:srgbClr val="000000"/>
                </a:solidFill>
              </a:rPr>
              <a:t>Ti</a:t>
            </a:r>
            <a:r>
              <a:rPr lang="en-US" sz="1472" dirty="0">
                <a:solidFill>
                  <a:srgbClr val="000000"/>
                </a:solidFill>
              </a:rPr>
              <a:t> o </a:t>
            </a:r>
            <a:r>
              <a:rPr lang="en-US" sz="1472" dirty="0" err="1">
                <a:solidFill>
                  <a:srgbClr val="000000"/>
                </a:solidFill>
              </a:rPr>
              <a:t>centro</a:t>
            </a:r>
            <a:r>
              <a:rPr lang="en-US" sz="1472" dirty="0">
                <a:solidFill>
                  <a:srgbClr val="000000"/>
                </a:solidFill>
              </a:rPr>
              <a:t> da </a:t>
            </a:r>
            <a:r>
              <a:rPr lang="en-US" sz="1472" dirty="0" err="1">
                <a:solidFill>
                  <a:srgbClr val="000000"/>
                </a:solidFill>
              </a:rPr>
              <a:t>nossa</a:t>
            </a:r>
            <a:r>
              <a:rPr lang="en-US" sz="1472" dirty="0">
                <a:solidFill>
                  <a:srgbClr val="000000"/>
                </a:solidFill>
              </a:rPr>
              <a:t> casa. </a:t>
            </a:r>
            <a:r>
              <a:rPr lang="en-US" sz="1472" dirty="0" err="1">
                <a:solidFill>
                  <a:srgbClr val="000000"/>
                </a:solidFill>
              </a:rPr>
              <a:t>Dá-nos</a:t>
            </a:r>
            <a:r>
              <a:rPr lang="en-US" sz="1472" dirty="0">
                <a:solidFill>
                  <a:srgbClr val="000000"/>
                </a:solidFill>
              </a:rPr>
              <a:t> o </a:t>
            </a:r>
            <a:r>
              <a:rPr lang="en-US" sz="1472" dirty="0" err="1">
                <a:solidFill>
                  <a:srgbClr val="000000"/>
                </a:solidFill>
              </a:rPr>
              <a:t>desejo</a:t>
            </a:r>
            <a:r>
              <a:rPr lang="en-US" sz="1472" dirty="0">
                <a:solidFill>
                  <a:srgbClr val="000000"/>
                </a:solidFill>
              </a:rPr>
              <a:t> de </a:t>
            </a:r>
            <a:r>
              <a:rPr lang="en-US" sz="1472" dirty="0" err="1">
                <a:solidFill>
                  <a:srgbClr val="000000"/>
                </a:solidFill>
              </a:rPr>
              <a:t>nos</a:t>
            </a:r>
            <a:r>
              <a:rPr lang="en-US" sz="1472" dirty="0">
                <a:solidFill>
                  <a:srgbClr val="000000"/>
                </a:solidFill>
              </a:rPr>
              <a:t> </a:t>
            </a:r>
            <a:r>
              <a:rPr lang="en-US" sz="1472" dirty="0" err="1">
                <a:solidFill>
                  <a:srgbClr val="000000"/>
                </a:solidFill>
              </a:rPr>
              <a:t>unirmos</a:t>
            </a:r>
            <a:r>
              <a:rPr lang="en-US" sz="1472" dirty="0">
                <a:solidFill>
                  <a:srgbClr val="000000"/>
                </a:solidFill>
              </a:rPr>
              <a:t> para </a:t>
            </a:r>
            <a:r>
              <a:rPr lang="en-US" sz="1472" dirty="0" err="1">
                <a:solidFill>
                  <a:srgbClr val="000000"/>
                </a:solidFill>
              </a:rPr>
              <a:t>louvar</a:t>
            </a:r>
            <a:r>
              <a:rPr lang="en-US" sz="1472" dirty="0">
                <a:solidFill>
                  <a:srgbClr val="000000"/>
                </a:solidFill>
              </a:rPr>
              <a:t> e </a:t>
            </a:r>
            <a:r>
              <a:rPr lang="en-US" sz="1472" dirty="0" err="1">
                <a:solidFill>
                  <a:srgbClr val="000000"/>
                </a:solidFill>
              </a:rPr>
              <a:t>honrar-Te</a:t>
            </a:r>
            <a:r>
              <a:rPr lang="en-US" sz="1472" dirty="0">
                <a:solidFill>
                  <a:srgbClr val="000000"/>
                </a:solidFill>
              </a:rPr>
              <a:t> </a:t>
            </a:r>
            <a:r>
              <a:rPr lang="en-US" sz="1472" dirty="0" err="1">
                <a:solidFill>
                  <a:srgbClr val="000000"/>
                </a:solidFill>
              </a:rPr>
              <a:t>diariamente</a:t>
            </a:r>
            <a:r>
              <a:rPr lang="en-US" sz="1472" dirty="0">
                <a:solidFill>
                  <a:srgbClr val="000000"/>
                </a:solidFill>
              </a:rPr>
              <a:t>, e </a:t>
            </a:r>
            <a:r>
              <a:rPr lang="en-US" sz="1472" dirty="0" err="1">
                <a:solidFill>
                  <a:srgbClr val="000000"/>
                </a:solidFill>
              </a:rPr>
              <a:t>sermos</a:t>
            </a:r>
            <a:r>
              <a:rPr lang="en-US" sz="1472" dirty="0">
                <a:solidFill>
                  <a:srgbClr val="000000"/>
                </a:solidFill>
              </a:rPr>
              <a:t> </a:t>
            </a:r>
            <a:r>
              <a:rPr lang="en-US" sz="1472" dirty="0" err="1">
                <a:solidFill>
                  <a:srgbClr val="000000"/>
                </a:solidFill>
              </a:rPr>
              <a:t>transformados</a:t>
            </a:r>
            <a:r>
              <a:rPr lang="en-US" sz="1472" dirty="0">
                <a:solidFill>
                  <a:srgbClr val="000000"/>
                </a:solidFill>
              </a:rPr>
              <a:t> à </a:t>
            </a:r>
            <a:r>
              <a:rPr lang="en-US" sz="1472" dirty="0" err="1">
                <a:solidFill>
                  <a:srgbClr val="000000"/>
                </a:solidFill>
              </a:rPr>
              <a:t>imagem</a:t>
            </a:r>
            <a:r>
              <a:rPr lang="en-US" sz="1472" dirty="0">
                <a:solidFill>
                  <a:srgbClr val="000000"/>
                </a:solidFill>
              </a:rPr>
              <a:t> de Jesus. </a:t>
            </a:r>
            <a:r>
              <a:rPr lang="en-US" sz="1472" dirty="0" err="1">
                <a:solidFill>
                  <a:srgbClr val="000000"/>
                </a:solidFill>
              </a:rPr>
              <a:t>Em</a:t>
            </a:r>
            <a:r>
              <a:rPr lang="en-US" sz="1472" dirty="0">
                <a:solidFill>
                  <a:srgbClr val="000000"/>
                </a:solidFill>
              </a:rPr>
              <a:t> </a:t>
            </a:r>
            <a:r>
              <a:rPr lang="en-US" sz="1472" dirty="0" err="1">
                <a:solidFill>
                  <a:srgbClr val="000000"/>
                </a:solidFill>
              </a:rPr>
              <a:t>nome</a:t>
            </a:r>
            <a:r>
              <a:rPr lang="en-US" sz="1472" dirty="0">
                <a:solidFill>
                  <a:srgbClr val="000000"/>
                </a:solidFill>
              </a:rPr>
              <a:t> de Jesus, </a:t>
            </a:r>
            <a:r>
              <a:rPr lang="en-US" sz="1472" dirty="0" err="1">
                <a:solidFill>
                  <a:srgbClr val="000000"/>
                </a:solidFill>
              </a:rPr>
              <a:t>amém</a:t>
            </a:r>
            <a:r>
              <a:rPr lang="en-US" sz="1472" dirty="0">
                <a:solidFill>
                  <a:srgbClr val="000000"/>
                </a:solidFill>
              </a:rPr>
              <a:t>.</a:t>
            </a:r>
          </a:p>
          <a:p>
            <a:pPr algn="r">
              <a:lnSpc>
                <a:spcPts val="2062"/>
              </a:lnSpc>
              <a:spcBef>
                <a:spcPct val="0"/>
              </a:spcBef>
            </a:pPr>
            <a:endParaRPr lang="en-US" sz="1472" dirty="0">
              <a:solidFill>
                <a:srgbClr val="000000"/>
              </a:solidFill>
            </a:endParaRPr>
          </a:p>
        </p:txBody>
      </p:sp>
      <p:sp>
        <p:nvSpPr>
          <p:cNvPr id="13" name="TextBox 13"/>
          <p:cNvSpPr txBox="1"/>
          <p:nvPr/>
        </p:nvSpPr>
        <p:spPr>
          <a:xfrm>
            <a:off x="1805504" y="4255152"/>
            <a:ext cx="1447411" cy="886140"/>
          </a:xfrm>
          <a:prstGeom prst="rect">
            <a:avLst/>
          </a:prstGeom>
        </p:spPr>
        <p:txBody>
          <a:bodyPr wrap="square" lIns="0" tIns="0" rIns="0" bIns="0" rtlCol="0" anchor="t">
            <a:spAutoFit/>
          </a:bodyPr>
          <a:lstStyle/>
          <a:p>
            <a:pPr algn="ctr">
              <a:lnSpc>
                <a:spcPts val="3360"/>
              </a:lnSpc>
            </a:pPr>
            <a:r>
              <a:rPr lang="en-US" sz="3200" dirty="0">
                <a:solidFill>
                  <a:srgbClr val="000000"/>
                </a:solidFill>
                <a:latin typeface="Freestyle Script" panose="030804020302050B0404" pitchFamily="66" charset="0"/>
              </a:rPr>
              <a:t>Tempo de </a:t>
            </a:r>
            <a:r>
              <a:rPr lang="pt-PT" sz="3200" dirty="0">
                <a:solidFill>
                  <a:srgbClr val="000000"/>
                </a:solidFill>
                <a:latin typeface="Freestyle Script" panose="030804020302050B0404" pitchFamily="66" charset="0"/>
              </a:rPr>
              <a:t>Orar</a:t>
            </a:r>
            <a:endParaRPr lang="en-US" sz="3200" dirty="0">
              <a:solidFill>
                <a:srgbClr val="000000"/>
              </a:solidFill>
            </a:endParaRPr>
          </a:p>
        </p:txBody>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340" y="4548663"/>
            <a:ext cx="300164" cy="440458"/>
          </a:xfrm>
          <a:prstGeom prst="rect">
            <a:avLst/>
          </a:prstGeom>
        </p:spPr>
      </p:pic>
      <p:sp>
        <p:nvSpPr>
          <p:cNvPr id="16" name="TextBox 11">
            <a:extLst>
              <a:ext uri="{FF2B5EF4-FFF2-40B4-BE49-F238E27FC236}">
                <a16:creationId xmlns:a16="http://schemas.microsoft.com/office/drawing/2014/main" id="{CC0AB733-4A01-7CEA-D56A-F7D6FFBD43A6}"/>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9" name="Imagem 8" descr="Uma imagem com texto&#10;&#10;Descrição gerada automaticamente">
            <a:extLst>
              <a:ext uri="{FF2B5EF4-FFF2-40B4-BE49-F238E27FC236}">
                <a16:creationId xmlns:a16="http://schemas.microsoft.com/office/drawing/2014/main" id="{FF857F66-6541-434C-00E9-E447B5EA39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836" y="5733590"/>
            <a:ext cx="889356" cy="162391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sp>
        <p:nvSpPr>
          <p:cNvPr id="3" name="TextBox 3"/>
          <p:cNvSpPr txBox="1"/>
          <p:nvPr/>
        </p:nvSpPr>
        <p:spPr>
          <a:xfrm>
            <a:off x="2457733" y="405185"/>
            <a:ext cx="2953858"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2"/>
          <a:srcRect/>
          <a:stretch>
            <a:fillRect/>
          </a:stretch>
        </p:blipFill>
        <p:spPr>
          <a:xfrm>
            <a:off x="2406675" y="3244147"/>
            <a:ext cx="6396327" cy="4261553"/>
          </a:xfrm>
          <a:prstGeom prst="rect">
            <a:avLst/>
          </a:prstGeom>
        </p:spPr>
      </p:pic>
      <p:sp>
        <p:nvSpPr>
          <p:cNvPr id="6" name="TextBox 6"/>
          <p:cNvSpPr txBox="1"/>
          <p:nvPr/>
        </p:nvSpPr>
        <p:spPr>
          <a:xfrm>
            <a:off x="4131558" y="1054100"/>
            <a:ext cx="4634077" cy="948978"/>
          </a:xfrm>
          <a:prstGeom prst="rect">
            <a:avLst/>
          </a:prstGeom>
        </p:spPr>
        <p:txBody>
          <a:bodyPr lIns="0" tIns="0" rIns="0" bIns="0" rtlCol="0" anchor="t">
            <a:spAutoFit/>
          </a:bodyPr>
          <a:lstStyle/>
          <a:p>
            <a:pPr algn="ctr">
              <a:lnSpc>
                <a:spcPts val="3735"/>
              </a:lnSpc>
            </a:pPr>
            <a:r>
              <a:rPr lang="en-US" sz="3600" b="1" dirty="0" err="1">
                <a:solidFill>
                  <a:srgbClr val="000000"/>
                </a:solidFill>
              </a:rPr>
              <a:t>Adoração</a:t>
            </a:r>
            <a:r>
              <a:rPr lang="en-US" sz="3600" b="1" dirty="0">
                <a:solidFill>
                  <a:srgbClr val="000000"/>
                </a:solidFill>
              </a:rPr>
              <a:t> e </a:t>
            </a:r>
            <a:r>
              <a:rPr lang="en-US" sz="3600" b="1" dirty="0" err="1">
                <a:solidFill>
                  <a:srgbClr val="000000"/>
                </a:solidFill>
              </a:rPr>
              <a:t>Mensagem</a:t>
            </a:r>
            <a:r>
              <a:rPr lang="en-US" sz="3600" b="1" dirty="0">
                <a:solidFill>
                  <a:srgbClr val="000000"/>
                </a:solidFill>
              </a:rPr>
              <a:t> dos </a:t>
            </a:r>
            <a:r>
              <a:rPr lang="en-US" sz="3600" b="1" dirty="0" err="1">
                <a:solidFill>
                  <a:srgbClr val="000000"/>
                </a:solidFill>
              </a:rPr>
              <a:t>Três</a:t>
            </a:r>
            <a:r>
              <a:rPr lang="en-US" sz="3600" b="1" dirty="0">
                <a:solidFill>
                  <a:srgbClr val="000000"/>
                </a:solidFill>
              </a:rPr>
              <a:t> Anjos</a:t>
            </a:r>
          </a:p>
        </p:txBody>
      </p:sp>
      <p:sp>
        <p:nvSpPr>
          <p:cNvPr id="7" name="TextBox 7"/>
          <p:cNvSpPr txBox="1"/>
          <p:nvPr/>
        </p:nvSpPr>
        <p:spPr>
          <a:xfrm>
            <a:off x="4671250" y="2152650"/>
            <a:ext cx="4024657" cy="1899366"/>
          </a:xfrm>
          <a:prstGeom prst="rect">
            <a:avLst/>
          </a:prstGeom>
        </p:spPr>
        <p:txBody>
          <a:bodyPr lIns="0" tIns="0" rIns="0" bIns="0" rtlCol="0" anchor="t">
            <a:spAutoFit/>
          </a:bodyPr>
          <a:lstStyle/>
          <a:p>
            <a:pPr algn="ctr">
              <a:lnSpc>
                <a:spcPts val="2975"/>
              </a:lnSpc>
            </a:pPr>
            <a:r>
              <a:rPr lang="en-US" sz="2125" b="1" dirty="0">
                <a:solidFill>
                  <a:srgbClr val="995B46"/>
                </a:solidFill>
              </a:rPr>
              <a:t>“</a:t>
            </a:r>
            <a:r>
              <a:rPr lang="en-US" sz="2125" b="1" dirty="0" err="1">
                <a:solidFill>
                  <a:srgbClr val="995B46"/>
                </a:solidFill>
              </a:rPr>
              <a:t>Temei</a:t>
            </a:r>
            <a:r>
              <a:rPr lang="en-US" sz="2125" b="1" dirty="0">
                <a:solidFill>
                  <a:srgbClr val="995B46"/>
                </a:solidFill>
              </a:rPr>
              <a:t> a Deus e </a:t>
            </a:r>
            <a:r>
              <a:rPr lang="en-US" sz="2125" b="1" dirty="0" err="1">
                <a:solidFill>
                  <a:srgbClr val="995B46"/>
                </a:solidFill>
              </a:rPr>
              <a:t>dai-Lhe</a:t>
            </a:r>
            <a:r>
              <a:rPr lang="en-US" sz="2125" b="1" dirty="0">
                <a:solidFill>
                  <a:srgbClr val="995B46"/>
                </a:solidFill>
              </a:rPr>
              <a:t> </a:t>
            </a:r>
            <a:r>
              <a:rPr lang="en-US" sz="2125" b="1" dirty="0" err="1">
                <a:solidFill>
                  <a:srgbClr val="995B46"/>
                </a:solidFill>
              </a:rPr>
              <a:t>glória</a:t>
            </a:r>
            <a:r>
              <a:rPr lang="en-US" sz="2125" b="1" dirty="0">
                <a:solidFill>
                  <a:srgbClr val="995B46"/>
                </a:solidFill>
              </a:rPr>
              <a:t>, pois é </a:t>
            </a:r>
            <a:r>
              <a:rPr lang="en-US" sz="2125" b="1" dirty="0" err="1">
                <a:solidFill>
                  <a:srgbClr val="995B46"/>
                </a:solidFill>
              </a:rPr>
              <a:t>vinda</a:t>
            </a:r>
            <a:r>
              <a:rPr lang="en-US" sz="2125" b="1" dirty="0">
                <a:solidFill>
                  <a:srgbClr val="995B46"/>
                </a:solidFill>
              </a:rPr>
              <a:t> a hora do </a:t>
            </a:r>
            <a:r>
              <a:rPr lang="en-US" sz="2125" b="1" dirty="0" err="1">
                <a:solidFill>
                  <a:srgbClr val="995B46"/>
                </a:solidFill>
              </a:rPr>
              <a:t>seu</a:t>
            </a:r>
            <a:r>
              <a:rPr lang="en-US" sz="2125" b="1" dirty="0">
                <a:solidFill>
                  <a:srgbClr val="995B46"/>
                </a:solidFill>
              </a:rPr>
              <a:t>  </a:t>
            </a:r>
            <a:r>
              <a:rPr lang="en-US" sz="2125" b="1" dirty="0" err="1">
                <a:solidFill>
                  <a:srgbClr val="995B46"/>
                </a:solidFill>
              </a:rPr>
              <a:t>juízo</a:t>
            </a:r>
            <a:r>
              <a:rPr lang="en-US" sz="2125" b="1" dirty="0">
                <a:solidFill>
                  <a:srgbClr val="995B46"/>
                </a:solidFill>
              </a:rPr>
              <a:t>, e </a:t>
            </a:r>
            <a:r>
              <a:rPr lang="en-US" sz="2125" b="1" dirty="0" err="1">
                <a:solidFill>
                  <a:srgbClr val="995B46"/>
                </a:solidFill>
              </a:rPr>
              <a:t>adorai</a:t>
            </a:r>
            <a:r>
              <a:rPr lang="en-US" sz="2125" b="1" dirty="0">
                <a:solidFill>
                  <a:srgbClr val="995B46"/>
                </a:solidFill>
              </a:rPr>
              <a:t> </a:t>
            </a:r>
            <a:r>
              <a:rPr lang="en-US" sz="2125" b="1" dirty="0" err="1">
                <a:solidFill>
                  <a:srgbClr val="995B46"/>
                </a:solidFill>
              </a:rPr>
              <a:t>Aquele</a:t>
            </a:r>
            <a:r>
              <a:rPr lang="en-US" sz="2125" b="1" dirty="0">
                <a:solidFill>
                  <a:srgbClr val="995B46"/>
                </a:solidFill>
              </a:rPr>
              <a:t> que fez o </a:t>
            </a:r>
            <a:r>
              <a:rPr lang="en-US" sz="2125" b="1" dirty="0" err="1">
                <a:solidFill>
                  <a:srgbClr val="995B46"/>
                </a:solidFill>
              </a:rPr>
              <a:t>céu</a:t>
            </a:r>
            <a:r>
              <a:rPr lang="en-US" sz="2125" b="1" dirty="0">
                <a:solidFill>
                  <a:srgbClr val="995B46"/>
                </a:solidFill>
              </a:rPr>
              <a:t>, a terra o mar e as </a:t>
            </a:r>
            <a:r>
              <a:rPr lang="en-US" sz="2125" b="1" dirty="0" err="1">
                <a:solidFill>
                  <a:srgbClr val="995B46"/>
                </a:solidFill>
              </a:rPr>
              <a:t>fontes</a:t>
            </a:r>
            <a:r>
              <a:rPr lang="en-US" sz="2125" b="1" dirty="0">
                <a:solidFill>
                  <a:srgbClr val="995B46"/>
                </a:solidFill>
              </a:rPr>
              <a:t> das </a:t>
            </a:r>
            <a:r>
              <a:rPr lang="en-US" sz="2125" b="1" dirty="0" err="1">
                <a:solidFill>
                  <a:srgbClr val="995B46"/>
                </a:solidFill>
              </a:rPr>
              <a:t>águas</a:t>
            </a:r>
            <a:r>
              <a:rPr lang="en-US" sz="2125" b="1" dirty="0">
                <a:solidFill>
                  <a:srgbClr val="995B46"/>
                </a:solidFill>
              </a:rPr>
              <a:t>.” </a:t>
            </a:r>
          </a:p>
          <a:p>
            <a:pPr algn="ctr">
              <a:lnSpc>
                <a:spcPts val="2975"/>
              </a:lnSpc>
              <a:spcBef>
                <a:spcPct val="0"/>
              </a:spcBef>
            </a:pPr>
            <a:r>
              <a:rPr lang="en-US" sz="2125" b="1" dirty="0" err="1">
                <a:solidFill>
                  <a:srgbClr val="995B46"/>
                </a:solidFill>
              </a:rPr>
              <a:t>Apocalipse</a:t>
            </a:r>
            <a:r>
              <a:rPr lang="en-US" sz="2125" b="1" dirty="0">
                <a:solidFill>
                  <a:srgbClr val="995B46"/>
                </a:solidFill>
              </a:rPr>
              <a:t> 14:7 (NIV)</a:t>
            </a:r>
          </a:p>
        </p:txBody>
      </p:sp>
      <p:sp>
        <p:nvSpPr>
          <p:cNvPr id="8" name="TextBox 8"/>
          <p:cNvSpPr txBox="1"/>
          <p:nvPr/>
        </p:nvSpPr>
        <p:spPr>
          <a:xfrm>
            <a:off x="257593" y="1570661"/>
            <a:ext cx="3765794" cy="831318"/>
          </a:xfrm>
          <a:prstGeom prst="rect">
            <a:avLst/>
          </a:prstGeom>
        </p:spPr>
        <p:txBody>
          <a:bodyPr wrap="square" lIns="0" tIns="0" rIns="0" bIns="0" rtlCol="0" anchor="t">
            <a:spAutoFit/>
          </a:bodyPr>
          <a:lstStyle/>
          <a:p>
            <a:pPr algn="ctr">
              <a:lnSpc>
                <a:spcPts val="6933"/>
              </a:lnSpc>
            </a:pPr>
            <a:r>
              <a:rPr lang="en-US" sz="4952" dirty="0">
                <a:solidFill>
                  <a:srgbClr val="AA6A46"/>
                </a:solidFill>
              </a:rPr>
              <a:t> </a:t>
            </a:r>
            <a:r>
              <a:rPr lang="en-US" sz="4952" b="1" dirty="0">
                <a:solidFill>
                  <a:srgbClr val="AA6A46"/>
                </a:solidFill>
              </a:rPr>
              <a:t>12 de </a:t>
            </a:r>
            <a:r>
              <a:rPr lang="en-US" sz="4952" b="1" dirty="0" err="1">
                <a:solidFill>
                  <a:srgbClr val="AA6A46"/>
                </a:solidFill>
              </a:rPr>
              <a:t>janeiro</a:t>
            </a:r>
            <a:endParaRPr lang="en-US" sz="4952" b="1" dirty="0">
              <a:solidFill>
                <a:srgbClr val="AA6A46"/>
              </a:solidFill>
            </a:endParaRPr>
          </a:p>
        </p:txBody>
      </p:sp>
      <p:sp>
        <p:nvSpPr>
          <p:cNvPr id="11" name="TextBox 11"/>
          <p:cNvSpPr txBox="1"/>
          <p:nvPr/>
        </p:nvSpPr>
        <p:spPr>
          <a:xfrm>
            <a:off x="284135" y="3665230"/>
            <a:ext cx="3664134" cy="1057021"/>
          </a:xfrm>
          <a:prstGeom prst="rect">
            <a:avLst/>
          </a:prstGeom>
        </p:spPr>
        <p:txBody>
          <a:bodyPr lIns="0" tIns="0" rIns="0" bIns="0" rtlCol="0" anchor="t">
            <a:spAutoFit/>
          </a:bodyPr>
          <a:lstStyle/>
          <a:p>
            <a:pPr algn="ctr">
              <a:lnSpc>
                <a:spcPts val="2828"/>
              </a:lnSpc>
            </a:pPr>
            <a:r>
              <a:rPr lang="en-US" sz="2800" b="1" dirty="0" err="1">
                <a:solidFill>
                  <a:srgbClr val="995B46"/>
                </a:solidFill>
              </a:rPr>
              <a:t>Ideia</a:t>
            </a:r>
            <a:r>
              <a:rPr lang="en-US" sz="2800" b="1" dirty="0">
                <a:solidFill>
                  <a:srgbClr val="995B46"/>
                </a:solidFill>
              </a:rPr>
              <a:t> Principal:</a:t>
            </a:r>
          </a:p>
          <a:p>
            <a:pPr algn="ctr">
              <a:lnSpc>
                <a:spcPts val="2828"/>
              </a:lnSpc>
            </a:pPr>
            <a:r>
              <a:rPr lang="en-US" sz="2020" b="1" dirty="0">
                <a:solidFill>
                  <a:srgbClr val="995B46"/>
                </a:solidFill>
              </a:rPr>
              <a:t>Deus </a:t>
            </a:r>
            <a:r>
              <a:rPr lang="en-US" sz="2020" b="1" dirty="0" err="1">
                <a:solidFill>
                  <a:srgbClr val="995B46"/>
                </a:solidFill>
              </a:rPr>
              <a:t>quer</a:t>
            </a:r>
            <a:r>
              <a:rPr lang="en-US" sz="2020" b="1" dirty="0">
                <a:solidFill>
                  <a:srgbClr val="995B46"/>
                </a:solidFill>
              </a:rPr>
              <a:t> que </a:t>
            </a:r>
            <a:r>
              <a:rPr lang="en-US" sz="2020" b="1" dirty="0" err="1">
                <a:solidFill>
                  <a:srgbClr val="995B46"/>
                </a:solidFill>
              </a:rPr>
              <a:t>estejamos</a:t>
            </a:r>
            <a:r>
              <a:rPr lang="en-US" sz="2020" b="1" dirty="0">
                <a:solidFill>
                  <a:srgbClr val="995B46"/>
                </a:solidFill>
              </a:rPr>
              <a:t> </a:t>
            </a:r>
            <a:r>
              <a:rPr lang="en-US" sz="2020" b="1" dirty="0" err="1">
                <a:solidFill>
                  <a:srgbClr val="995B46"/>
                </a:solidFill>
              </a:rPr>
              <a:t>atentos</a:t>
            </a:r>
            <a:r>
              <a:rPr lang="en-US" sz="2020" b="1" dirty="0">
                <a:solidFill>
                  <a:srgbClr val="995B46"/>
                </a:solidFill>
              </a:rPr>
              <a:t> e </a:t>
            </a:r>
            <a:r>
              <a:rPr lang="en-US" sz="2020" b="1" dirty="0" err="1">
                <a:solidFill>
                  <a:srgbClr val="995B46"/>
                </a:solidFill>
              </a:rPr>
              <a:t>prontos</a:t>
            </a:r>
            <a:endParaRPr lang="en-US" sz="2020" b="1" dirty="0">
              <a:solidFill>
                <a:srgbClr val="995B46"/>
              </a:solidFill>
            </a:endParaRPr>
          </a:p>
        </p:txBody>
      </p:sp>
      <p:sp>
        <p:nvSpPr>
          <p:cNvPr id="12" name="TextBox 11">
            <a:extLst>
              <a:ext uri="{FF2B5EF4-FFF2-40B4-BE49-F238E27FC236}">
                <a16:creationId xmlns:a16="http://schemas.microsoft.com/office/drawing/2014/main" id="{C492034D-C5FA-A0C0-A605-42F68CD7A2D9}"/>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9" name="Imagem 8" descr="Uma imagem com texto&#10;&#10;Descrição gerada automaticamente">
            <a:extLst>
              <a:ext uri="{FF2B5EF4-FFF2-40B4-BE49-F238E27FC236}">
                <a16:creationId xmlns:a16="http://schemas.microsoft.com/office/drawing/2014/main" id="{8630D31F-E579-A098-669B-549655713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0345" y="1065935"/>
            <a:ext cx="567872" cy="534712"/>
          </a:xfrm>
          <a:prstGeom prst="rect">
            <a:avLst/>
          </a:prstGeom>
        </p:spPr>
      </p:pic>
      <p:sp>
        <p:nvSpPr>
          <p:cNvPr id="4" name="TextBox 4"/>
          <p:cNvSpPr txBox="1"/>
          <p:nvPr/>
        </p:nvSpPr>
        <p:spPr>
          <a:xfrm>
            <a:off x="2446460" y="405185"/>
            <a:ext cx="2792290"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sp>
        <p:nvSpPr>
          <p:cNvPr id="6" name="TextBox 6"/>
          <p:cNvSpPr txBox="1"/>
          <p:nvPr/>
        </p:nvSpPr>
        <p:spPr>
          <a:xfrm>
            <a:off x="546363" y="1596096"/>
            <a:ext cx="5906093" cy="2521524"/>
          </a:xfrm>
          <a:prstGeom prst="rect">
            <a:avLst/>
          </a:prstGeom>
        </p:spPr>
        <p:txBody>
          <a:bodyPr lIns="0" tIns="0" rIns="0" bIns="0" rtlCol="0" anchor="t">
            <a:spAutoFit/>
          </a:bodyPr>
          <a:lstStyle/>
          <a:p>
            <a:pPr algn="just">
              <a:lnSpc>
                <a:spcPts val="2187"/>
              </a:lnSpc>
              <a:spcBef>
                <a:spcPct val="0"/>
              </a:spcBef>
            </a:pPr>
            <a:r>
              <a:rPr lang="en-US" sz="1562" dirty="0">
                <a:solidFill>
                  <a:srgbClr val="000000"/>
                </a:solidFill>
              </a:rPr>
              <a:t>No </a:t>
            </a:r>
            <a:r>
              <a:rPr lang="en-US" sz="1562" dirty="0" err="1">
                <a:solidFill>
                  <a:srgbClr val="000000"/>
                </a:solidFill>
              </a:rPr>
              <a:t>livro</a:t>
            </a:r>
            <a:r>
              <a:rPr lang="en-US" sz="1562" dirty="0">
                <a:solidFill>
                  <a:srgbClr val="000000"/>
                </a:solidFill>
              </a:rPr>
              <a:t> de </a:t>
            </a:r>
            <a:r>
              <a:rPr lang="en-US" sz="1562" dirty="0" err="1">
                <a:solidFill>
                  <a:srgbClr val="000000"/>
                </a:solidFill>
              </a:rPr>
              <a:t>Apocalipse</a:t>
            </a:r>
            <a:r>
              <a:rPr lang="en-US" sz="1562" dirty="0">
                <a:solidFill>
                  <a:srgbClr val="000000"/>
                </a:solidFill>
              </a:rPr>
              <a:t>, João </a:t>
            </a:r>
            <a:r>
              <a:rPr lang="en-US" sz="1562" dirty="0" err="1">
                <a:solidFill>
                  <a:srgbClr val="000000"/>
                </a:solidFill>
              </a:rPr>
              <a:t>escreveu</a:t>
            </a:r>
            <a:r>
              <a:rPr lang="en-US" sz="1562" dirty="0">
                <a:solidFill>
                  <a:srgbClr val="000000"/>
                </a:solidFill>
              </a:rPr>
              <a:t> </a:t>
            </a:r>
            <a:r>
              <a:rPr lang="en-US" sz="1562" dirty="0" err="1">
                <a:solidFill>
                  <a:srgbClr val="000000"/>
                </a:solidFill>
              </a:rPr>
              <a:t>acerca</a:t>
            </a:r>
            <a:r>
              <a:rPr lang="en-US" sz="1562" dirty="0">
                <a:solidFill>
                  <a:srgbClr val="000000"/>
                </a:solidFill>
              </a:rPr>
              <a:t> da </a:t>
            </a:r>
            <a:r>
              <a:rPr lang="en-US" sz="1562" dirty="0" err="1">
                <a:solidFill>
                  <a:srgbClr val="000000"/>
                </a:solidFill>
              </a:rPr>
              <a:t>vinda</a:t>
            </a:r>
            <a:r>
              <a:rPr lang="en-US" sz="1562" dirty="0">
                <a:solidFill>
                  <a:srgbClr val="000000"/>
                </a:solidFill>
              </a:rPr>
              <a:t> de Jesus. </a:t>
            </a:r>
            <a:r>
              <a:rPr lang="en-US" sz="1562" dirty="0" err="1">
                <a:solidFill>
                  <a:srgbClr val="000000"/>
                </a:solidFill>
              </a:rPr>
              <a:t>Eram</a:t>
            </a:r>
            <a:r>
              <a:rPr lang="en-US" sz="1562" dirty="0">
                <a:solidFill>
                  <a:srgbClr val="000000"/>
                </a:solidFill>
              </a:rPr>
              <a:t> </a:t>
            </a:r>
            <a:r>
              <a:rPr lang="en-US" sz="1562" dirty="0" err="1">
                <a:solidFill>
                  <a:srgbClr val="000000"/>
                </a:solidFill>
              </a:rPr>
              <a:t>três</a:t>
            </a:r>
            <a:r>
              <a:rPr lang="en-US" sz="1562" dirty="0">
                <a:solidFill>
                  <a:srgbClr val="000000"/>
                </a:solidFill>
              </a:rPr>
              <a:t> </a:t>
            </a:r>
            <a:r>
              <a:rPr lang="en-US" sz="1562" dirty="0" err="1">
                <a:solidFill>
                  <a:srgbClr val="000000"/>
                </a:solidFill>
              </a:rPr>
              <a:t>anjos</a:t>
            </a:r>
            <a:r>
              <a:rPr lang="en-US" sz="1562" dirty="0">
                <a:solidFill>
                  <a:srgbClr val="000000"/>
                </a:solidFill>
              </a:rPr>
              <a:t> </a:t>
            </a:r>
            <a:r>
              <a:rPr lang="en-US" sz="1562" dirty="0" err="1">
                <a:solidFill>
                  <a:srgbClr val="000000"/>
                </a:solidFill>
              </a:rPr>
              <a:t>voando</a:t>
            </a:r>
            <a:r>
              <a:rPr lang="en-US" sz="1562" dirty="0">
                <a:solidFill>
                  <a:srgbClr val="000000"/>
                </a:solidFill>
              </a:rPr>
              <a:t> com </a:t>
            </a:r>
            <a:r>
              <a:rPr lang="en-US" sz="1562" dirty="0" err="1">
                <a:solidFill>
                  <a:srgbClr val="000000"/>
                </a:solidFill>
              </a:rPr>
              <a:t>uma</a:t>
            </a:r>
            <a:r>
              <a:rPr lang="en-US" sz="1562" dirty="0">
                <a:solidFill>
                  <a:srgbClr val="000000"/>
                </a:solidFill>
              </a:rPr>
              <a:t> </a:t>
            </a:r>
            <a:r>
              <a:rPr lang="en-US" sz="1562" dirty="0" err="1">
                <a:solidFill>
                  <a:srgbClr val="000000"/>
                </a:solidFill>
              </a:rPr>
              <a:t>importante</a:t>
            </a:r>
            <a:r>
              <a:rPr lang="en-US" sz="1562" dirty="0">
                <a:solidFill>
                  <a:srgbClr val="000000"/>
                </a:solidFill>
              </a:rPr>
              <a:t> </a:t>
            </a:r>
            <a:r>
              <a:rPr lang="en-US" sz="1562" dirty="0" err="1">
                <a:solidFill>
                  <a:srgbClr val="000000"/>
                </a:solidFill>
              </a:rPr>
              <a:t>mensagem</a:t>
            </a:r>
            <a:r>
              <a:rPr lang="en-US" sz="1562" dirty="0">
                <a:solidFill>
                  <a:srgbClr val="000000"/>
                </a:solidFill>
              </a:rPr>
              <a:t> para o </a:t>
            </a:r>
            <a:r>
              <a:rPr lang="en-US" sz="1562" dirty="0" err="1">
                <a:solidFill>
                  <a:srgbClr val="000000"/>
                </a:solidFill>
              </a:rPr>
              <a:t>povo</a:t>
            </a:r>
            <a:r>
              <a:rPr lang="en-US" sz="1562" dirty="0">
                <a:solidFill>
                  <a:srgbClr val="000000"/>
                </a:solidFill>
              </a:rPr>
              <a:t>. O </a:t>
            </a:r>
            <a:r>
              <a:rPr lang="en-US" sz="1562" dirty="0" err="1">
                <a:solidFill>
                  <a:srgbClr val="000000"/>
                </a:solidFill>
              </a:rPr>
              <a:t>primeiro</a:t>
            </a:r>
            <a:r>
              <a:rPr lang="en-US" sz="1562" dirty="0">
                <a:solidFill>
                  <a:srgbClr val="000000"/>
                </a:solidFill>
              </a:rPr>
              <a:t> </a:t>
            </a:r>
            <a:r>
              <a:rPr lang="en-US" sz="1562" dirty="0" err="1">
                <a:solidFill>
                  <a:srgbClr val="000000"/>
                </a:solidFill>
              </a:rPr>
              <a:t>anjo</a:t>
            </a:r>
            <a:r>
              <a:rPr lang="en-US" sz="1562" dirty="0">
                <a:solidFill>
                  <a:srgbClr val="000000"/>
                </a:solidFill>
              </a:rPr>
              <a:t> </a:t>
            </a:r>
            <a:r>
              <a:rPr lang="en-US" sz="1562" dirty="0" err="1">
                <a:solidFill>
                  <a:srgbClr val="000000"/>
                </a:solidFill>
              </a:rPr>
              <a:t>lembra-nos</a:t>
            </a:r>
            <a:r>
              <a:rPr lang="en-US" sz="1562" dirty="0">
                <a:solidFill>
                  <a:srgbClr val="000000"/>
                </a:solidFill>
              </a:rPr>
              <a:t> que é </a:t>
            </a:r>
            <a:r>
              <a:rPr lang="en-US" sz="1562" dirty="0" err="1">
                <a:solidFill>
                  <a:srgbClr val="000000"/>
                </a:solidFill>
              </a:rPr>
              <a:t>importante</a:t>
            </a:r>
            <a:r>
              <a:rPr lang="en-US" sz="1562" dirty="0">
                <a:solidFill>
                  <a:srgbClr val="000000"/>
                </a:solidFill>
              </a:rPr>
              <a:t> </a:t>
            </a:r>
            <a:r>
              <a:rPr lang="en-US" sz="1562" dirty="0" err="1">
                <a:solidFill>
                  <a:srgbClr val="000000"/>
                </a:solidFill>
              </a:rPr>
              <a:t>adorarmos</a:t>
            </a:r>
            <a:r>
              <a:rPr lang="en-US" sz="1562" dirty="0">
                <a:solidFill>
                  <a:srgbClr val="000000"/>
                </a:solidFill>
              </a:rPr>
              <a:t> a Deus, </a:t>
            </a:r>
            <a:r>
              <a:rPr lang="en-US" sz="1562" dirty="0" err="1">
                <a:solidFill>
                  <a:srgbClr val="000000"/>
                </a:solidFill>
              </a:rPr>
              <a:t>porque</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vai</a:t>
            </a:r>
            <a:r>
              <a:rPr lang="en-US" sz="1562" dirty="0">
                <a:solidFill>
                  <a:srgbClr val="000000"/>
                </a:solidFill>
              </a:rPr>
              <a:t> </a:t>
            </a:r>
            <a:r>
              <a:rPr lang="en-US" sz="1562" dirty="0" err="1">
                <a:solidFill>
                  <a:srgbClr val="000000"/>
                </a:solidFill>
              </a:rPr>
              <a:t>voltar</a:t>
            </a:r>
            <a:r>
              <a:rPr lang="en-US" sz="1562" dirty="0">
                <a:solidFill>
                  <a:srgbClr val="000000"/>
                </a:solidFill>
              </a:rPr>
              <a:t> </a:t>
            </a:r>
            <a:r>
              <a:rPr lang="en-US" sz="1562" dirty="0" err="1">
                <a:solidFill>
                  <a:srgbClr val="000000"/>
                </a:solidFill>
              </a:rPr>
              <a:t>brevemente</a:t>
            </a:r>
            <a:r>
              <a:rPr lang="en-US" sz="1562" dirty="0">
                <a:solidFill>
                  <a:srgbClr val="000000"/>
                </a:solidFill>
              </a:rPr>
              <a:t>. O </a:t>
            </a:r>
            <a:r>
              <a:rPr lang="en-US" sz="1562" dirty="0" err="1">
                <a:solidFill>
                  <a:srgbClr val="000000"/>
                </a:solidFill>
              </a:rPr>
              <a:t>segundo</a:t>
            </a:r>
            <a:r>
              <a:rPr lang="en-US" sz="1562" dirty="0">
                <a:solidFill>
                  <a:srgbClr val="000000"/>
                </a:solidFill>
              </a:rPr>
              <a:t> </a:t>
            </a:r>
            <a:r>
              <a:rPr lang="en-US" sz="1562" dirty="0" err="1">
                <a:solidFill>
                  <a:srgbClr val="000000"/>
                </a:solidFill>
              </a:rPr>
              <a:t>anjo</a:t>
            </a:r>
            <a:r>
              <a:rPr lang="en-US" sz="1562" dirty="0">
                <a:solidFill>
                  <a:srgbClr val="000000"/>
                </a:solidFill>
              </a:rPr>
              <a:t> </a:t>
            </a:r>
            <a:r>
              <a:rPr lang="en-US" sz="1562" dirty="0" err="1">
                <a:solidFill>
                  <a:srgbClr val="000000"/>
                </a:solidFill>
              </a:rPr>
              <a:t>previu</a:t>
            </a:r>
            <a:r>
              <a:rPr lang="en-US" sz="1562" dirty="0">
                <a:solidFill>
                  <a:srgbClr val="000000"/>
                </a:solidFill>
              </a:rPr>
              <a:t> a </a:t>
            </a:r>
            <a:r>
              <a:rPr lang="en-US" sz="1562" dirty="0" err="1">
                <a:solidFill>
                  <a:srgbClr val="000000"/>
                </a:solidFill>
              </a:rPr>
              <a:t>queda</a:t>
            </a:r>
            <a:r>
              <a:rPr lang="en-US" sz="1562" dirty="0">
                <a:solidFill>
                  <a:srgbClr val="000000"/>
                </a:solidFill>
              </a:rPr>
              <a:t> do </a:t>
            </a:r>
            <a:r>
              <a:rPr lang="en-US" sz="1562" dirty="0" err="1">
                <a:solidFill>
                  <a:srgbClr val="000000"/>
                </a:solidFill>
              </a:rPr>
              <a:t>engano</a:t>
            </a:r>
            <a:r>
              <a:rPr lang="en-US" sz="1562" dirty="0">
                <a:solidFill>
                  <a:srgbClr val="000000"/>
                </a:solidFill>
              </a:rPr>
              <a:t> de </a:t>
            </a:r>
            <a:r>
              <a:rPr lang="en-US" sz="1562" dirty="0" err="1">
                <a:solidFill>
                  <a:srgbClr val="000000"/>
                </a:solidFill>
              </a:rPr>
              <a:t>Satanás</a:t>
            </a:r>
            <a:r>
              <a:rPr lang="en-US" sz="1562" dirty="0">
                <a:solidFill>
                  <a:srgbClr val="000000"/>
                </a:solidFill>
              </a:rPr>
              <a:t>, e o </a:t>
            </a:r>
            <a:r>
              <a:rPr lang="en-US" sz="1562" dirty="0" err="1">
                <a:solidFill>
                  <a:srgbClr val="000000"/>
                </a:solidFill>
              </a:rPr>
              <a:t>terceiro</a:t>
            </a:r>
            <a:r>
              <a:rPr lang="en-US" sz="1562" dirty="0">
                <a:solidFill>
                  <a:srgbClr val="000000"/>
                </a:solidFill>
              </a:rPr>
              <a:t> </a:t>
            </a:r>
            <a:r>
              <a:rPr lang="en-US" sz="1562" dirty="0" err="1">
                <a:solidFill>
                  <a:srgbClr val="000000"/>
                </a:solidFill>
              </a:rPr>
              <a:t>anjo</a:t>
            </a:r>
            <a:r>
              <a:rPr lang="en-US" sz="1562" dirty="0">
                <a:solidFill>
                  <a:srgbClr val="000000"/>
                </a:solidFill>
              </a:rPr>
              <a:t> </a:t>
            </a:r>
            <a:r>
              <a:rPr lang="en-US" sz="1562" dirty="0" err="1">
                <a:solidFill>
                  <a:srgbClr val="000000"/>
                </a:solidFill>
              </a:rPr>
              <a:t>avisa-nos</a:t>
            </a:r>
            <a:r>
              <a:rPr lang="en-US" sz="1562" dirty="0">
                <a:solidFill>
                  <a:srgbClr val="000000"/>
                </a:solidFill>
              </a:rPr>
              <a:t> para </a:t>
            </a:r>
            <a:r>
              <a:rPr lang="en-US" sz="1562" dirty="0" err="1">
                <a:solidFill>
                  <a:srgbClr val="000000"/>
                </a:solidFill>
              </a:rPr>
              <a:t>nos</a:t>
            </a:r>
            <a:r>
              <a:rPr lang="en-US" sz="1562" dirty="0">
                <a:solidFill>
                  <a:srgbClr val="000000"/>
                </a:solidFill>
              </a:rPr>
              <a:t> </a:t>
            </a:r>
            <a:r>
              <a:rPr lang="en-US" sz="1562" dirty="0" err="1">
                <a:solidFill>
                  <a:srgbClr val="000000"/>
                </a:solidFill>
              </a:rPr>
              <a:t>afastarmos</a:t>
            </a:r>
            <a:r>
              <a:rPr lang="en-US" sz="1562" dirty="0">
                <a:solidFill>
                  <a:srgbClr val="000000"/>
                </a:solidFill>
              </a:rPr>
              <a:t> do </a:t>
            </a:r>
            <a:r>
              <a:rPr lang="en-US" sz="1562" dirty="0" err="1">
                <a:solidFill>
                  <a:srgbClr val="000000"/>
                </a:solidFill>
              </a:rPr>
              <a:t>inimigo</a:t>
            </a:r>
            <a:r>
              <a:rPr lang="en-US" sz="1562" dirty="0">
                <a:solidFill>
                  <a:srgbClr val="000000"/>
                </a:solidFill>
              </a:rPr>
              <a:t>. A </a:t>
            </a:r>
            <a:r>
              <a:rPr lang="en-US" sz="1562" dirty="0" err="1">
                <a:solidFill>
                  <a:srgbClr val="000000"/>
                </a:solidFill>
              </a:rPr>
              <a:t>nossa</a:t>
            </a:r>
            <a:r>
              <a:rPr lang="en-US" sz="1562" dirty="0">
                <a:solidFill>
                  <a:srgbClr val="000000"/>
                </a:solidFill>
              </a:rPr>
              <a:t> </a:t>
            </a:r>
            <a:r>
              <a:rPr lang="en-US" sz="1562" dirty="0" err="1">
                <a:solidFill>
                  <a:srgbClr val="000000"/>
                </a:solidFill>
              </a:rPr>
              <a:t>igreja</a:t>
            </a:r>
            <a:r>
              <a:rPr lang="en-US" sz="1562" dirty="0">
                <a:solidFill>
                  <a:srgbClr val="000000"/>
                </a:solidFill>
              </a:rPr>
              <a:t> </a:t>
            </a:r>
            <a:r>
              <a:rPr lang="en-US" sz="1562" dirty="0" err="1">
                <a:solidFill>
                  <a:srgbClr val="000000"/>
                </a:solidFill>
              </a:rPr>
              <a:t>proclama</a:t>
            </a:r>
            <a:r>
              <a:rPr lang="en-US" sz="1562" dirty="0">
                <a:solidFill>
                  <a:srgbClr val="000000"/>
                </a:solidFill>
              </a:rPr>
              <a:t> a </a:t>
            </a:r>
            <a:r>
              <a:rPr lang="en-US" sz="1562" dirty="0" err="1">
                <a:solidFill>
                  <a:srgbClr val="000000"/>
                </a:solidFill>
              </a:rPr>
              <a:t>mensagem</a:t>
            </a:r>
            <a:r>
              <a:rPr lang="en-US" sz="1562" dirty="0">
                <a:solidFill>
                  <a:srgbClr val="000000"/>
                </a:solidFill>
              </a:rPr>
              <a:t> do tempo do </a:t>
            </a:r>
            <a:r>
              <a:rPr lang="en-US" sz="1562" dirty="0" err="1">
                <a:solidFill>
                  <a:srgbClr val="000000"/>
                </a:solidFill>
              </a:rPr>
              <a:t>fim</a:t>
            </a:r>
            <a:r>
              <a:rPr lang="en-US" sz="1562" dirty="0">
                <a:solidFill>
                  <a:srgbClr val="000000"/>
                </a:solidFill>
              </a:rPr>
              <a:t>, </a:t>
            </a:r>
            <a:r>
              <a:rPr lang="en-US" sz="1562" dirty="0" err="1">
                <a:solidFill>
                  <a:srgbClr val="000000"/>
                </a:solidFill>
              </a:rPr>
              <a:t>através</a:t>
            </a:r>
            <a:r>
              <a:rPr lang="en-US" sz="1562" dirty="0">
                <a:solidFill>
                  <a:srgbClr val="000000"/>
                </a:solidFill>
              </a:rPr>
              <a:t> dos </a:t>
            </a:r>
            <a:r>
              <a:rPr lang="en-US" sz="1562" dirty="0" err="1">
                <a:solidFill>
                  <a:srgbClr val="000000"/>
                </a:solidFill>
              </a:rPr>
              <a:t>três</a:t>
            </a:r>
            <a:r>
              <a:rPr lang="en-US" sz="1562" dirty="0">
                <a:solidFill>
                  <a:srgbClr val="000000"/>
                </a:solidFill>
              </a:rPr>
              <a:t> </a:t>
            </a:r>
            <a:r>
              <a:rPr lang="en-US" sz="1562" dirty="0" err="1">
                <a:solidFill>
                  <a:srgbClr val="000000"/>
                </a:solidFill>
              </a:rPr>
              <a:t>anjos</a:t>
            </a:r>
            <a:r>
              <a:rPr lang="en-US" sz="1562" dirty="0">
                <a:solidFill>
                  <a:srgbClr val="000000"/>
                </a:solidFill>
              </a:rPr>
              <a:t>, </a:t>
            </a:r>
            <a:r>
              <a:rPr lang="en-US" sz="1562" dirty="0" err="1">
                <a:solidFill>
                  <a:srgbClr val="000000"/>
                </a:solidFill>
              </a:rPr>
              <a:t>porque</a:t>
            </a:r>
            <a:r>
              <a:rPr lang="en-US" sz="1562" dirty="0">
                <a:solidFill>
                  <a:srgbClr val="000000"/>
                </a:solidFill>
              </a:rPr>
              <a:t> </a:t>
            </a:r>
            <a:r>
              <a:rPr lang="en-US" sz="1562" dirty="0" err="1">
                <a:solidFill>
                  <a:srgbClr val="000000"/>
                </a:solidFill>
              </a:rPr>
              <a:t>Ele</a:t>
            </a:r>
            <a:r>
              <a:rPr lang="en-US" sz="1562" dirty="0">
                <a:solidFill>
                  <a:srgbClr val="000000"/>
                </a:solidFill>
              </a:rPr>
              <a:t> </a:t>
            </a:r>
            <a:r>
              <a:rPr lang="en-US" sz="1562" dirty="0" err="1">
                <a:solidFill>
                  <a:srgbClr val="000000"/>
                </a:solidFill>
              </a:rPr>
              <a:t>quer</a:t>
            </a:r>
            <a:r>
              <a:rPr lang="en-US" sz="1562" dirty="0">
                <a:solidFill>
                  <a:srgbClr val="000000"/>
                </a:solidFill>
              </a:rPr>
              <a:t> que </a:t>
            </a:r>
            <a:r>
              <a:rPr lang="en-US" sz="1562" dirty="0" err="1">
                <a:solidFill>
                  <a:srgbClr val="000000"/>
                </a:solidFill>
              </a:rPr>
              <a:t>todos</a:t>
            </a:r>
            <a:r>
              <a:rPr lang="en-US" sz="1562" dirty="0">
                <a:solidFill>
                  <a:srgbClr val="000000"/>
                </a:solidFill>
              </a:rPr>
              <a:t> se </a:t>
            </a:r>
            <a:r>
              <a:rPr lang="en-US" sz="1562" dirty="0" err="1">
                <a:solidFill>
                  <a:srgbClr val="000000"/>
                </a:solidFill>
              </a:rPr>
              <a:t>arrependam</a:t>
            </a:r>
            <a:r>
              <a:rPr lang="en-US" sz="1562" dirty="0">
                <a:solidFill>
                  <a:srgbClr val="000000"/>
                </a:solidFill>
              </a:rPr>
              <a:t> e O </a:t>
            </a:r>
            <a:r>
              <a:rPr lang="en-US" sz="1562" dirty="0" err="1">
                <a:solidFill>
                  <a:srgbClr val="000000"/>
                </a:solidFill>
              </a:rPr>
              <a:t>adorem</a:t>
            </a:r>
            <a:r>
              <a:rPr lang="en-US" sz="1562" dirty="0">
                <a:solidFill>
                  <a:srgbClr val="000000"/>
                </a:solidFill>
              </a:rPr>
              <a:t> antes que </a:t>
            </a:r>
            <a:r>
              <a:rPr lang="en-US" sz="1562" dirty="0" err="1">
                <a:solidFill>
                  <a:srgbClr val="000000"/>
                </a:solidFill>
              </a:rPr>
              <a:t>seja</a:t>
            </a:r>
            <a:r>
              <a:rPr lang="en-US" sz="1562" dirty="0">
                <a:solidFill>
                  <a:srgbClr val="000000"/>
                </a:solidFill>
              </a:rPr>
              <a:t> </a:t>
            </a:r>
            <a:r>
              <a:rPr lang="en-US" sz="1562" dirty="0" err="1">
                <a:solidFill>
                  <a:srgbClr val="000000"/>
                </a:solidFill>
              </a:rPr>
              <a:t>tarde</a:t>
            </a:r>
            <a:r>
              <a:rPr lang="en-US" sz="1562" dirty="0">
                <a:solidFill>
                  <a:srgbClr val="000000"/>
                </a:solidFill>
              </a:rPr>
              <a:t> </a:t>
            </a:r>
            <a:r>
              <a:rPr lang="en-US" sz="1562" dirty="0" err="1">
                <a:solidFill>
                  <a:srgbClr val="000000"/>
                </a:solidFill>
              </a:rPr>
              <a:t>demais</a:t>
            </a:r>
            <a:r>
              <a:rPr lang="en-US" sz="1562" dirty="0">
                <a:solidFill>
                  <a:srgbClr val="000000"/>
                </a:solidFill>
              </a:rPr>
              <a:t>. O </a:t>
            </a:r>
            <a:r>
              <a:rPr lang="en-US" sz="1562" dirty="0" err="1">
                <a:solidFill>
                  <a:srgbClr val="000000"/>
                </a:solidFill>
              </a:rPr>
              <a:t>Seu</a:t>
            </a:r>
            <a:r>
              <a:rPr lang="en-US" sz="1562" dirty="0">
                <a:solidFill>
                  <a:srgbClr val="000000"/>
                </a:solidFill>
              </a:rPr>
              <a:t> </a:t>
            </a:r>
            <a:r>
              <a:rPr lang="en-US" sz="1562" dirty="0" err="1">
                <a:solidFill>
                  <a:srgbClr val="000000"/>
                </a:solidFill>
              </a:rPr>
              <a:t>grande</a:t>
            </a:r>
            <a:r>
              <a:rPr lang="en-US" sz="1562" dirty="0">
                <a:solidFill>
                  <a:srgbClr val="000000"/>
                </a:solidFill>
              </a:rPr>
              <a:t> </a:t>
            </a:r>
            <a:r>
              <a:rPr lang="en-US" sz="1562" dirty="0" err="1">
                <a:solidFill>
                  <a:srgbClr val="000000"/>
                </a:solidFill>
              </a:rPr>
              <a:t>desejo</a:t>
            </a:r>
            <a:r>
              <a:rPr lang="en-US" sz="1562" dirty="0">
                <a:solidFill>
                  <a:srgbClr val="000000"/>
                </a:solidFill>
              </a:rPr>
              <a:t> é que </a:t>
            </a:r>
            <a:r>
              <a:rPr lang="en-US" sz="1562" dirty="0" err="1">
                <a:solidFill>
                  <a:srgbClr val="000000"/>
                </a:solidFill>
              </a:rPr>
              <a:t>cada</a:t>
            </a:r>
            <a:r>
              <a:rPr lang="en-US" sz="1562" dirty="0">
                <a:solidFill>
                  <a:srgbClr val="000000"/>
                </a:solidFill>
              </a:rPr>
              <a:t> um de </a:t>
            </a:r>
            <a:r>
              <a:rPr lang="en-US" sz="1562" dirty="0" err="1">
                <a:solidFill>
                  <a:srgbClr val="000000"/>
                </a:solidFill>
              </a:rPr>
              <a:t>nós</a:t>
            </a:r>
            <a:r>
              <a:rPr lang="en-US" sz="1562" dirty="0">
                <a:solidFill>
                  <a:srgbClr val="000000"/>
                </a:solidFill>
              </a:rPr>
              <a:t> </a:t>
            </a:r>
            <a:r>
              <a:rPr lang="en-US" sz="1562" dirty="0" err="1">
                <a:solidFill>
                  <a:srgbClr val="000000"/>
                </a:solidFill>
              </a:rPr>
              <a:t>seja</a:t>
            </a:r>
            <a:r>
              <a:rPr lang="en-US" sz="1562" dirty="0">
                <a:solidFill>
                  <a:srgbClr val="000000"/>
                </a:solidFill>
              </a:rPr>
              <a:t> salvo e que se </a:t>
            </a:r>
            <a:r>
              <a:rPr lang="en-US" sz="1562" dirty="0" err="1">
                <a:solidFill>
                  <a:srgbClr val="000000"/>
                </a:solidFill>
              </a:rPr>
              <a:t>reúna</a:t>
            </a:r>
            <a:r>
              <a:rPr lang="en-US" sz="1562" dirty="0">
                <a:solidFill>
                  <a:srgbClr val="000000"/>
                </a:solidFill>
              </a:rPr>
              <a:t> com </a:t>
            </a:r>
            <a:r>
              <a:rPr lang="en-US" sz="1562" dirty="0" err="1">
                <a:solidFill>
                  <a:srgbClr val="000000"/>
                </a:solidFill>
              </a:rPr>
              <a:t>Ele</a:t>
            </a:r>
            <a:r>
              <a:rPr lang="en-US" sz="1562" dirty="0">
                <a:solidFill>
                  <a:srgbClr val="000000"/>
                </a:solidFill>
              </a:rPr>
              <a:t> no </a:t>
            </a:r>
            <a:r>
              <a:rPr lang="en-US" sz="1562" dirty="0" err="1">
                <a:solidFill>
                  <a:srgbClr val="000000"/>
                </a:solidFill>
              </a:rPr>
              <a:t>Céu</a:t>
            </a:r>
            <a:r>
              <a:rPr lang="en-US" sz="1562" dirty="0">
                <a:solidFill>
                  <a:srgbClr val="000000"/>
                </a:solidFill>
              </a:rPr>
              <a:t>. </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79371" y="2321333"/>
            <a:ext cx="1090924" cy="1114610"/>
          </a:xfrm>
          <a:prstGeom prst="rect">
            <a:avLst/>
          </a:prstGeom>
        </p:spPr>
      </p:pic>
      <p:sp>
        <p:nvSpPr>
          <p:cNvPr id="9" name="TextBox 9"/>
          <p:cNvSpPr txBox="1"/>
          <p:nvPr/>
        </p:nvSpPr>
        <p:spPr>
          <a:xfrm>
            <a:off x="2822696" y="1090088"/>
            <a:ext cx="2980943" cy="480901"/>
          </a:xfrm>
          <a:prstGeom prst="rect">
            <a:avLst/>
          </a:prstGeom>
        </p:spPr>
        <p:txBody>
          <a:bodyPr wrap="square" lIns="0" tIns="0" rIns="0" bIns="0" rtlCol="0" anchor="t">
            <a:spAutoFit/>
          </a:bodyPr>
          <a:lstStyle/>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sp>
        <p:nvSpPr>
          <p:cNvPr id="11" name="TextBox 11"/>
          <p:cNvSpPr txBox="1"/>
          <p:nvPr/>
        </p:nvSpPr>
        <p:spPr>
          <a:xfrm>
            <a:off x="2241664" y="4552209"/>
            <a:ext cx="6280276" cy="1871923"/>
          </a:xfrm>
          <a:prstGeom prst="rect">
            <a:avLst/>
          </a:prstGeom>
        </p:spPr>
        <p:txBody>
          <a:bodyPr wrap="square" lIns="0" tIns="0" rIns="0" bIns="0" rtlCol="0" anchor="t">
            <a:spAutoFit/>
          </a:bodyPr>
          <a:lstStyle/>
          <a:p>
            <a:pPr algn="r">
              <a:lnSpc>
                <a:spcPts val="2062"/>
              </a:lnSpc>
            </a:pPr>
            <a:r>
              <a:rPr lang="en-US" sz="1600" dirty="0" err="1">
                <a:solidFill>
                  <a:srgbClr val="000000"/>
                </a:solidFill>
              </a:rPr>
              <a:t>Querido</a:t>
            </a:r>
            <a:r>
              <a:rPr lang="en-US" sz="1600" dirty="0">
                <a:solidFill>
                  <a:srgbClr val="000000"/>
                </a:solidFill>
              </a:rPr>
              <a:t> Deus, </a:t>
            </a:r>
            <a:r>
              <a:rPr lang="en-US" sz="1600" dirty="0" err="1">
                <a:solidFill>
                  <a:srgbClr val="000000"/>
                </a:solidFill>
              </a:rPr>
              <a:t>nosso</a:t>
            </a:r>
            <a:r>
              <a:rPr lang="en-US" sz="1600" dirty="0">
                <a:solidFill>
                  <a:srgbClr val="000000"/>
                </a:solidFill>
              </a:rPr>
              <a:t> Pai Celestial, </a:t>
            </a:r>
            <a:r>
              <a:rPr lang="en-US" sz="1600" dirty="0" err="1">
                <a:solidFill>
                  <a:srgbClr val="000000"/>
                </a:solidFill>
              </a:rPr>
              <a:t>por</a:t>
            </a:r>
            <a:r>
              <a:rPr lang="en-US" sz="1600" dirty="0">
                <a:solidFill>
                  <a:srgbClr val="000000"/>
                </a:solidFill>
              </a:rPr>
              <a:t> favor, </a:t>
            </a:r>
            <a:r>
              <a:rPr lang="en-US" sz="1600" dirty="0" err="1">
                <a:solidFill>
                  <a:srgbClr val="000000"/>
                </a:solidFill>
              </a:rPr>
              <a:t>perdoa</a:t>
            </a:r>
            <a:r>
              <a:rPr lang="en-US" sz="1600" dirty="0">
                <a:solidFill>
                  <a:srgbClr val="000000"/>
                </a:solidFill>
              </a:rPr>
              <a:t>-me </a:t>
            </a:r>
            <a:r>
              <a:rPr lang="en-US" sz="1600" dirty="0" err="1">
                <a:solidFill>
                  <a:srgbClr val="000000"/>
                </a:solidFill>
              </a:rPr>
              <a:t>por</a:t>
            </a:r>
            <a:r>
              <a:rPr lang="en-US" sz="1600" dirty="0">
                <a:solidFill>
                  <a:srgbClr val="000000"/>
                </a:solidFill>
              </a:rPr>
              <a:t> </a:t>
            </a:r>
            <a:r>
              <a:rPr lang="en-US" sz="1600" dirty="0" err="1">
                <a:solidFill>
                  <a:srgbClr val="000000"/>
                </a:solidFill>
              </a:rPr>
              <a:t>não</a:t>
            </a:r>
            <a:r>
              <a:rPr lang="en-US" sz="1600" dirty="0">
                <a:solidFill>
                  <a:srgbClr val="000000"/>
                </a:solidFill>
              </a:rPr>
              <a:t> </a:t>
            </a:r>
            <a:r>
              <a:rPr lang="en-US" sz="1600" dirty="0" err="1">
                <a:solidFill>
                  <a:srgbClr val="000000"/>
                </a:solidFill>
              </a:rPr>
              <a:t>Te</a:t>
            </a:r>
            <a:r>
              <a:rPr lang="en-US" sz="1600" dirty="0">
                <a:solidFill>
                  <a:srgbClr val="000000"/>
                </a:solidFill>
              </a:rPr>
              <a:t> </a:t>
            </a:r>
            <a:r>
              <a:rPr lang="en-US" sz="1600" dirty="0" err="1">
                <a:solidFill>
                  <a:srgbClr val="000000"/>
                </a:solidFill>
              </a:rPr>
              <a:t>honrar</a:t>
            </a:r>
            <a:r>
              <a:rPr lang="en-US" sz="1600" dirty="0">
                <a:solidFill>
                  <a:srgbClr val="000000"/>
                </a:solidFill>
              </a:rPr>
              <a:t> </a:t>
            </a:r>
            <a:r>
              <a:rPr lang="en-US" sz="1600" dirty="0" err="1">
                <a:solidFill>
                  <a:srgbClr val="000000"/>
                </a:solidFill>
              </a:rPr>
              <a:t>ao</a:t>
            </a:r>
            <a:r>
              <a:rPr lang="en-US" sz="1600" dirty="0">
                <a:solidFill>
                  <a:srgbClr val="000000"/>
                </a:solidFill>
              </a:rPr>
              <a:t> </a:t>
            </a:r>
            <a:r>
              <a:rPr lang="en-US" sz="1600" dirty="0" err="1">
                <a:solidFill>
                  <a:srgbClr val="000000"/>
                </a:solidFill>
              </a:rPr>
              <a:t>não</a:t>
            </a:r>
            <a:r>
              <a:rPr lang="en-US" sz="1600" dirty="0">
                <a:solidFill>
                  <a:srgbClr val="000000"/>
                </a:solidFill>
              </a:rPr>
              <a:t> </a:t>
            </a:r>
            <a:r>
              <a:rPr lang="en-US" sz="1600" dirty="0" err="1">
                <a:solidFill>
                  <a:srgbClr val="000000"/>
                </a:solidFill>
              </a:rPr>
              <a:t>Te</a:t>
            </a:r>
            <a:r>
              <a:rPr lang="en-US" sz="1600" dirty="0">
                <a:solidFill>
                  <a:srgbClr val="000000"/>
                </a:solidFill>
              </a:rPr>
              <a:t> </a:t>
            </a:r>
            <a:r>
              <a:rPr lang="en-US" sz="1600" dirty="0" err="1">
                <a:solidFill>
                  <a:srgbClr val="000000"/>
                </a:solidFill>
              </a:rPr>
              <a:t>dar</a:t>
            </a:r>
            <a:r>
              <a:rPr lang="en-US" sz="1600" dirty="0">
                <a:solidFill>
                  <a:srgbClr val="000000"/>
                </a:solidFill>
              </a:rPr>
              <a:t> o </a:t>
            </a:r>
            <a:r>
              <a:rPr lang="en-US" sz="1600" dirty="0" err="1">
                <a:solidFill>
                  <a:srgbClr val="000000"/>
                </a:solidFill>
              </a:rPr>
              <a:t>primeiro</a:t>
            </a:r>
            <a:r>
              <a:rPr lang="en-US" sz="1600" dirty="0">
                <a:solidFill>
                  <a:srgbClr val="000000"/>
                </a:solidFill>
              </a:rPr>
              <a:t> </a:t>
            </a:r>
            <a:r>
              <a:rPr lang="en-US" sz="1600" dirty="0" err="1">
                <a:solidFill>
                  <a:srgbClr val="000000"/>
                </a:solidFill>
              </a:rPr>
              <a:t>lugar</a:t>
            </a:r>
            <a:r>
              <a:rPr lang="en-US" sz="1600" dirty="0">
                <a:solidFill>
                  <a:srgbClr val="000000"/>
                </a:solidFill>
              </a:rPr>
              <a:t> no meu </a:t>
            </a:r>
            <a:r>
              <a:rPr lang="en-US" sz="1600" dirty="0" err="1">
                <a:solidFill>
                  <a:srgbClr val="000000"/>
                </a:solidFill>
              </a:rPr>
              <a:t>coração</a:t>
            </a:r>
            <a:r>
              <a:rPr lang="en-US" sz="1600" dirty="0">
                <a:solidFill>
                  <a:srgbClr val="000000"/>
                </a:solidFill>
              </a:rPr>
              <a:t>. Eu </a:t>
            </a:r>
            <a:r>
              <a:rPr lang="en-US" sz="1600" dirty="0" err="1">
                <a:solidFill>
                  <a:srgbClr val="000000"/>
                </a:solidFill>
              </a:rPr>
              <a:t>te</a:t>
            </a:r>
            <a:r>
              <a:rPr lang="en-US" sz="1600" dirty="0">
                <a:solidFill>
                  <a:srgbClr val="000000"/>
                </a:solidFill>
              </a:rPr>
              <a:t> </a:t>
            </a:r>
            <a:r>
              <a:rPr lang="en-US" sz="1600" dirty="0" err="1">
                <a:solidFill>
                  <a:srgbClr val="000000"/>
                </a:solidFill>
              </a:rPr>
              <a:t>louvo</a:t>
            </a:r>
            <a:r>
              <a:rPr lang="en-US" sz="1600" dirty="0">
                <a:solidFill>
                  <a:srgbClr val="000000"/>
                </a:solidFill>
              </a:rPr>
              <a:t> e </a:t>
            </a:r>
            <a:r>
              <a:rPr lang="en-US" sz="1600" dirty="0" err="1">
                <a:solidFill>
                  <a:srgbClr val="000000"/>
                </a:solidFill>
              </a:rPr>
              <a:t>adoro</a:t>
            </a:r>
            <a:r>
              <a:rPr lang="en-US" sz="1600" dirty="0">
                <a:solidFill>
                  <a:srgbClr val="000000"/>
                </a:solidFill>
              </a:rPr>
              <a:t> </a:t>
            </a:r>
            <a:r>
              <a:rPr lang="en-US" sz="1600" dirty="0" err="1">
                <a:solidFill>
                  <a:srgbClr val="000000"/>
                </a:solidFill>
              </a:rPr>
              <a:t>porque</a:t>
            </a:r>
            <a:r>
              <a:rPr lang="en-US" sz="1600" dirty="0">
                <a:solidFill>
                  <a:srgbClr val="000000"/>
                </a:solidFill>
              </a:rPr>
              <a:t> </a:t>
            </a:r>
            <a:r>
              <a:rPr lang="en-US" sz="1600" dirty="0" err="1">
                <a:solidFill>
                  <a:srgbClr val="000000"/>
                </a:solidFill>
              </a:rPr>
              <a:t>tu</a:t>
            </a:r>
            <a:r>
              <a:rPr lang="en-US" sz="1600" dirty="0">
                <a:solidFill>
                  <a:srgbClr val="000000"/>
                </a:solidFill>
              </a:rPr>
              <a:t> </a:t>
            </a:r>
            <a:r>
              <a:rPr lang="en-US" sz="1600" dirty="0" err="1">
                <a:solidFill>
                  <a:srgbClr val="000000"/>
                </a:solidFill>
              </a:rPr>
              <a:t>és</a:t>
            </a:r>
            <a:r>
              <a:rPr lang="en-US" sz="1600" dirty="0">
                <a:solidFill>
                  <a:srgbClr val="000000"/>
                </a:solidFill>
              </a:rPr>
              <a:t> o meu Deus, </a:t>
            </a:r>
            <a:r>
              <a:rPr lang="en-US" sz="1600" dirty="0" err="1">
                <a:solidFill>
                  <a:srgbClr val="000000"/>
                </a:solidFill>
              </a:rPr>
              <a:t>Criador</a:t>
            </a:r>
            <a:r>
              <a:rPr lang="en-US" sz="1600" dirty="0">
                <a:solidFill>
                  <a:srgbClr val="000000"/>
                </a:solidFill>
              </a:rPr>
              <a:t> do </a:t>
            </a:r>
            <a:r>
              <a:rPr lang="en-US" sz="1600" dirty="0" err="1">
                <a:solidFill>
                  <a:srgbClr val="000000"/>
                </a:solidFill>
              </a:rPr>
              <a:t>Universo</a:t>
            </a:r>
            <a:r>
              <a:rPr lang="en-US" sz="1600" dirty="0">
                <a:solidFill>
                  <a:srgbClr val="000000"/>
                </a:solidFill>
              </a:rPr>
              <a:t> e Rei </a:t>
            </a:r>
            <a:r>
              <a:rPr lang="en-US" sz="1600" dirty="0" err="1">
                <a:solidFill>
                  <a:srgbClr val="000000"/>
                </a:solidFill>
              </a:rPr>
              <a:t>Poderoso</a:t>
            </a:r>
            <a:r>
              <a:rPr lang="en-US" sz="1600" dirty="0">
                <a:solidFill>
                  <a:srgbClr val="000000"/>
                </a:solidFill>
              </a:rPr>
              <a:t>. </a:t>
            </a:r>
            <a:r>
              <a:rPr lang="en-US" sz="1600" dirty="0" err="1">
                <a:solidFill>
                  <a:srgbClr val="000000"/>
                </a:solidFill>
              </a:rPr>
              <a:t>Obrigado</a:t>
            </a:r>
            <a:r>
              <a:rPr lang="en-US" sz="1600" dirty="0">
                <a:solidFill>
                  <a:srgbClr val="000000"/>
                </a:solidFill>
              </a:rPr>
              <a:t> </a:t>
            </a:r>
            <a:r>
              <a:rPr lang="en-US" sz="1600" dirty="0" err="1">
                <a:solidFill>
                  <a:srgbClr val="000000"/>
                </a:solidFill>
              </a:rPr>
              <a:t>por</a:t>
            </a:r>
            <a:r>
              <a:rPr lang="en-US" sz="1600" dirty="0">
                <a:solidFill>
                  <a:srgbClr val="000000"/>
                </a:solidFill>
              </a:rPr>
              <a:t> me </a:t>
            </a:r>
            <a:r>
              <a:rPr lang="en-US" sz="1600" dirty="0" err="1">
                <a:solidFill>
                  <a:srgbClr val="000000"/>
                </a:solidFill>
              </a:rPr>
              <a:t>abençoares</a:t>
            </a:r>
            <a:r>
              <a:rPr lang="en-US" sz="1600" dirty="0">
                <a:solidFill>
                  <a:srgbClr val="000000"/>
                </a:solidFill>
              </a:rPr>
              <a:t> com </a:t>
            </a:r>
            <a:r>
              <a:rPr lang="en-US" sz="1600" dirty="0" err="1">
                <a:solidFill>
                  <a:srgbClr val="000000"/>
                </a:solidFill>
              </a:rPr>
              <a:t>uma</a:t>
            </a:r>
            <a:r>
              <a:rPr lang="en-US" sz="1600" dirty="0">
                <a:solidFill>
                  <a:srgbClr val="000000"/>
                </a:solidFill>
              </a:rPr>
              <a:t> </a:t>
            </a:r>
            <a:r>
              <a:rPr lang="en-US" sz="1600" dirty="0" err="1">
                <a:solidFill>
                  <a:srgbClr val="000000"/>
                </a:solidFill>
              </a:rPr>
              <a:t>família</a:t>
            </a:r>
            <a:r>
              <a:rPr lang="en-US" sz="1600" dirty="0">
                <a:solidFill>
                  <a:srgbClr val="000000"/>
                </a:solidFill>
              </a:rPr>
              <a:t> amorosa. </a:t>
            </a:r>
            <a:r>
              <a:rPr lang="en-US" sz="1600" dirty="0" err="1">
                <a:solidFill>
                  <a:srgbClr val="000000"/>
                </a:solidFill>
              </a:rPr>
              <a:t>Ajuda-nos</a:t>
            </a:r>
            <a:r>
              <a:rPr lang="en-US" sz="1600" dirty="0">
                <a:solidFill>
                  <a:srgbClr val="000000"/>
                </a:solidFill>
              </a:rPr>
              <a:t> a </a:t>
            </a:r>
            <a:r>
              <a:rPr lang="en-US" sz="1600" dirty="0" err="1">
                <a:solidFill>
                  <a:srgbClr val="000000"/>
                </a:solidFill>
              </a:rPr>
              <a:t>fazermos</a:t>
            </a:r>
            <a:r>
              <a:rPr lang="en-US" sz="1600" dirty="0">
                <a:solidFill>
                  <a:srgbClr val="000000"/>
                </a:solidFill>
              </a:rPr>
              <a:t> de </a:t>
            </a:r>
            <a:r>
              <a:rPr lang="en-US" sz="1600" dirty="0" err="1">
                <a:solidFill>
                  <a:srgbClr val="000000"/>
                </a:solidFill>
              </a:rPr>
              <a:t>Ti</a:t>
            </a:r>
            <a:r>
              <a:rPr lang="en-US" sz="1600" dirty="0">
                <a:solidFill>
                  <a:srgbClr val="000000"/>
                </a:solidFill>
              </a:rPr>
              <a:t> o </a:t>
            </a:r>
            <a:r>
              <a:rPr lang="en-US" sz="1600" dirty="0" err="1">
                <a:solidFill>
                  <a:srgbClr val="000000"/>
                </a:solidFill>
              </a:rPr>
              <a:t>centro</a:t>
            </a:r>
            <a:r>
              <a:rPr lang="en-US" sz="1600" dirty="0">
                <a:solidFill>
                  <a:srgbClr val="000000"/>
                </a:solidFill>
              </a:rPr>
              <a:t> da </a:t>
            </a:r>
            <a:r>
              <a:rPr lang="en-US" sz="1600" dirty="0" err="1">
                <a:solidFill>
                  <a:srgbClr val="000000"/>
                </a:solidFill>
              </a:rPr>
              <a:t>nossa</a:t>
            </a:r>
            <a:r>
              <a:rPr lang="en-US" sz="1600" dirty="0">
                <a:solidFill>
                  <a:srgbClr val="000000"/>
                </a:solidFill>
              </a:rPr>
              <a:t> casa. </a:t>
            </a:r>
            <a:r>
              <a:rPr lang="en-US" sz="1600" dirty="0" err="1">
                <a:solidFill>
                  <a:srgbClr val="000000"/>
                </a:solidFill>
              </a:rPr>
              <a:t>Dá-nos</a:t>
            </a:r>
            <a:r>
              <a:rPr lang="en-US" sz="1600" dirty="0">
                <a:solidFill>
                  <a:srgbClr val="000000"/>
                </a:solidFill>
              </a:rPr>
              <a:t> o </a:t>
            </a:r>
            <a:r>
              <a:rPr lang="en-US" sz="1600" dirty="0" err="1">
                <a:solidFill>
                  <a:srgbClr val="000000"/>
                </a:solidFill>
              </a:rPr>
              <a:t>desejo</a:t>
            </a:r>
            <a:r>
              <a:rPr lang="en-US" sz="1600" dirty="0">
                <a:solidFill>
                  <a:srgbClr val="000000"/>
                </a:solidFill>
              </a:rPr>
              <a:t> de </a:t>
            </a:r>
            <a:r>
              <a:rPr lang="en-US" sz="1600" dirty="0" err="1">
                <a:solidFill>
                  <a:srgbClr val="000000"/>
                </a:solidFill>
              </a:rPr>
              <a:t>nos</a:t>
            </a:r>
            <a:r>
              <a:rPr lang="en-US" sz="1600" dirty="0">
                <a:solidFill>
                  <a:srgbClr val="000000"/>
                </a:solidFill>
              </a:rPr>
              <a:t> </a:t>
            </a:r>
            <a:r>
              <a:rPr lang="en-US" sz="1600" dirty="0" err="1">
                <a:solidFill>
                  <a:srgbClr val="000000"/>
                </a:solidFill>
              </a:rPr>
              <a:t>unirmos</a:t>
            </a:r>
            <a:r>
              <a:rPr lang="en-US" sz="1600" dirty="0">
                <a:solidFill>
                  <a:srgbClr val="000000"/>
                </a:solidFill>
              </a:rPr>
              <a:t> para </a:t>
            </a:r>
            <a:r>
              <a:rPr lang="en-US" sz="1600" dirty="0" err="1">
                <a:solidFill>
                  <a:srgbClr val="000000"/>
                </a:solidFill>
              </a:rPr>
              <a:t>louvar</a:t>
            </a:r>
            <a:r>
              <a:rPr lang="en-US" sz="1600" dirty="0">
                <a:solidFill>
                  <a:srgbClr val="000000"/>
                </a:solidFill>
              </a:rPr>
              <a:t> e </a:t>
            </a:r>
            <a:r>
              <a:rPr lang="en-US" sz="1600" dirty="0" err="1">
                <a:solidFill>
                  <a:srgbClr val="000000"/>
                </a:solidFill>
              </a:rPr>
              <a:t>honrar-Te</a:t>
            </a:r>
            <a:r>
              <a:rPr lang="en-US" sz="1600" dirty="0">
                <a:solidFill>
                  <a:srgbClr val="000000"/>
                </a:solidFill>
              </a:rPr>
              <a:t> </a:t>
            </a:r>
            <a:r>
              <a:rPr lang="en-US" sz="1600" dirty="0" err="1">
                <a:solidFill>
                  <a:srgbClr val="000000"/>
                </a:solidFill>
              </a:rPr>
              <a:t>diariamente</a:t>
            </a:r>
            <a:r>
              <a:rPr lang="en-US" sz="1600" dirty="0">
                <a:solidFill>
                  <a:srgbClr val="000000"/>
                </a:solidFill>
              </a:rPr>
              <a:t> e </a:t>
            </a:r>
            <a:r>
              <a:rPr lang="en-US" sz="1600" dirty="0" err="1">
                <a:solidFill>
                  <a:srgbClr val="000000"/>
                </a:solidFill>
              </a:rPr>
              <a:t>sermos</a:t>
            </a:r>
            <a:r>
              <a:rPr lang="en-US" sz="1600" dirty="0">
                <a:solidFill>
                  <a:srgbClr val="000000"/>
                </a:solidFill>
              </a:rPr>
              <a:t> </a:t>
            </a:r>
            <a:r>
              <a:rPr lang="en-US" sz="1600" dirty="0" err="1">
                <a:solidFill>
                  <a:srgbClr val="000000"/>
                </a:solidFill>
              </a:rPr>
              <a:t>transformados</a:t>
            </a:r>
            <a:r>
              <a:rPr lang="en-US" sz="1600" dirty="0">
                <a:solidFill>
                  <a:srgbClr val="000000"/>
                </a:solidFill>
              </a:rPr>
              <a:t> à </a:t>
            </a:r>
            <a:r>
              <a:rPr lang="en-US" sz="1600" dirty="0" err="1">
                <a:solidFill>
                  <a:srgbClr val="000000"/>
                </a:solidFill>
              </a:rPr>
              <a:t>imagem</a:t>
            </a:r>
            <a:r>
              <a:rPr lang="en-US" sz="1600" dirty="0">
                <a:solidFill>
                  <a:srgbClr val="000000"/>
                </a:solidFill>
              </a:rPr>
              <a:t> de Jesus. </a:t>
            </a:r>
          </a:p>
          <a:p>
            <a:pPr algn="r">
              <a:lnSpc>
                <a:spcPts val="2062"/>
              </a:lnSpc>
            </a:pPr>
            <a:r>
              <a:rPr lang="en-US" sz="1600" dirty="0" err="1">
                <a:solidFill>
                  <a:srgbClr val="000000"/>
                </a:solidFill>
              </a:rPr>
              <a:t>Em</a:t>
            </a:r>
            <a:r>
              <a:rPr lang="en-US" sz="1600" dirty="0">
                <a:solidFill>
                  <a:srgbClr val="000000"/>
                </a:solidFill>
              </a:rPr>
              <a:t> </a:t>
            </a:r>
            <a:r>
              <a:rPr lang="en-US" sz="1600" dirty="0" err="1">
                <a:solidFill>
                  <a:srgbClr val="000000"/>
                </a:solidFill>
              </a:rPr>
              <a:t>nome</a:t>
            </a:r>
            <a:r>
              <a:rPr lang="en-US" sz="1600" dirty="0">
                <a:solidFill>
                  <a:srgbClr val="000000"/>
                </a:solidFill>
              </a:rPr>
              <a:t> de Jesus, </a:t>
            </a:r>
            <a:r>
              <a:rPr lang="en-US" sz="1600" dirty="0" err="1">
                <a:solidFill>
                  <a:srgbClr val="000000"/>
                </a:solidFill>
              </a:rPr>
              <a:t>amém</a:t>
            </a:r>
            <a:r>
              <a:rPr lang="en-US" sz="1600" dirty="0">
                <a:solidFill>
                  <a:srgbClr val="000000"/>
                </a:solidFill>
              </a:rPr>
              <a:t>.</a:t>
            </a:r>
          </a:p>
        </p:txBody>
      </p:sp>
      <p:sp>
        <p:nvSpPr>
          <p:cNvPr id="12" name="TextBox 12"/>
          <p:cNvSpPr txBox="1"/>
          <p:nvPr/>
        </p:nvSpPr>
        <p:spPr>
          <a:xfrm>
            <a:off x="1078474" y="5106327"/>
            <a:ext cx="1374874" cy="901529"/>
          </a:xfrm>
          <a:prstGeom prst="rect">
            <a:avLst/>
          </a:prstGeom>
        </p:spPr>
        <p:txBody>
          <a:bodyPr lIns="0" tIns="0" rIns="0" bIns="0" rtlCol="0" anchor="t">
            <a:spAutoFit/>
          </a:bodyPr>
          <a:lstStyle/>
          <a:p>
            <a:pPr algn="ctr">
              <a:lnSpc>
                <a:spcPts val="3360"/>
              </a:lnSpc>
            </a:pPr>
            <a:r>
              <a:rPr lang="en-US" sz="3600" dirty="0">
                <a:solidFill>
                  <a:srgbClr val="000000"/>
                </a:solidFill>
                <a:latin typeface="Freestyle Script" panose="030804020302050B0404" pitchFamily="66" charset="0"/>
              </a:rPr>
              <a:t>Tempo de </a:t>
            </a:r>
            <a:r>
              <a:rPr lang="pt-PT" sz="3600" dirty="0">
                <a:solidFill>
                  <a:srgbClr val="000000"/>
                </a:solidFill>
                <a:latin typeface="Freestyle Script" panose="030804020302050B0404" pitchFamily="66" charset="0"/>
              </a:rPr>
              <a:t>Orar</a:t>
            </a:r>
            <a:endParaRPr lang="en-US" sz="3600" dirty="0">
              <a:solidFill>
                <a:srgbClr val="000000"/>
              </a:solidFill>
            </a:endParaRP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57468" y="1316781"/>
            <a:ext cx="983205" cy="1004552"/>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22550" y="1735920"/>
            <a:ext cx="1009091" cy="103100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0488" y="5071633"/>
            <a:ext cx="300164" cy="440458"/>
          </a:xfrm>
          <a:prstGeom prst="rect">
            <a:avLst/>
          </a:prstGeom>
        </p:spPr>
      </p:pic>
      <mc:AlternateContent xmlns:mc="http://schemas.openxmlformats.org/markup-compatibility/2006" xmlns:p14="http://schemas.microsoft.com/office/powerpoint/2010/main">
        <mc:Choice Requires="p14">
          <p:contentPart p14:bwMode="auto" r:id="rId8">
            <p14:nvContentPartPr>
              <p14:cNvPr id="17" name="Tinta 16">
                <a:extLst>
                  <a:ext uri="{FF2B5EF4-FFF2-40B4-BE49-F238E27FC236}">
                    <a16:creationId xmlns:a16="http://schemas.microsoft.com/office/drawing/2014/main" id="{450FE4BC-6CE1-6000-90E0-C59C8433EB20}"/>
                  </a:ext>
                </a:extLst>
              </p14:cNvPr>
              <p14:cNvContentPartPr/>
              <p14:nvPr/>
            </p14:nvContentPartPr>
            <p14:xfrm>
              <a:off x="2241664" y="6348233"/>
              <a:ext cx="360" cy="360"/>
            </p14:xfrm>
          </p:contentPart>
        </mc:Choice>
        <mc:Fallback xmlns="">
          <p:pic>
            <p:nvPicPr>
              <p:cNvPr id="17" name="Tinta 16">
                <a:extLst>
                  <a:ext uri="{FF2B5EF4-FFF2-40B4-BE49-F238E27FC236}">
                    <a16:creationId xmlns:a16="http://schemas.microsoft.com/office/drawing/2014/main" id="{450FE4BC-6CE1-6000-90E0-C59C8433EB20}"/>
                  </a:ext>
                </a:extLst>
              </p:cNvPr>
              <p:cNvPicPr/>
              <p:nvPr/>
            </p:nvPicPr>
            <p:blipFill>
              <a:blip r:embed="rId10"/>
              <a:stretch>
                <a:fillRect/>
              </a:stretch>
            </p:blipFill>
            <p:spPr>
              <a:xfrm>
                <a:off x="2233024" y="63392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Tinta 18">
                <a:extLst>
                  <a:ext uri="{FF2B5EF4-FFF2-40B4-BE49-F238E27FC236}">
                    <a16:creationId xmlns:a16="http://schemas.microsoft.com/office/drawing/2014/main" id="{1A2F0150-3A06-4651-1DED-C010F9DB8209}"/>
                  </a:ext>
                </a:extLst>
              </p14:cNvPr>
              <p14:cNvContentPartPr/>
              <p14:nvPr/>
            </p14:nvContentPartPr>
            <p14:xfrm>
              <a:off x="-937856" y="4370209"/>
              <a:ext cx="360" cy="27000"/>
            </p14:xfrm>
          </p:contentPart>
        </mc:Choice>
        <mc:Fallback xmlns="">
          <p:pic>
            <p:nvPicPr>
              <p:cNvPr id="19" name="Tinta 18">
                <a:extLst>
                  <a:ext uri="{FF2B5EF4-FFF2-40B4-BE49-F238E27FC236}">
                    <a16:creationId xmlns:a16="http://schemas.microsoft.com/office/drawing/2014/main" id="{1A2F0150-3A06-4651-1DED-C010F9DB8209}"/>
                  </a:ext>
                </a:extLst>
              </p:cNvPr>
              <p:cNvPicPr/>
              <p:nvPr/>
            </p:nvPicPr>
            <p:blipFill>
              <a:blip r:embed="rId12"/>
              <a:stretch>
                <a:fillRect/>
              </a:stretch>
            </p:blipFill>
            <p:spPr>
              <a:xfrm>
                <a:off x="-946496" y="4361209"/>
                <a:ext cx="18000" cy="44640"/>
              </a:xfrm>
              <a:prstGeom prst="rect">
                <a:avLst/>
              </a:prstGeom>
            </p:spPr>
          </p:pic>
        </mc:Fallback>
      </mc:AlternateContent>
      <p:sp>
        <p:nvSpPr>
          <p:cNvPr id="18" name="TextBox 11">
            <a:extLst>
              <a:ext uri="{FF2B5EF4-FFF2-40B4-BE49-F238E27FC236}">
                <a16:creationId xmlns:a16="http://schemas.microsoft.com/office/drawing/2014/main" id="{151C9943-10F9-028B-BD9B-78B652AE4F6D}"/>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8" name="Imagem 7" descr="Uma imagem com texto&#10;&#10;Descrição gerada automaticamente">
            <a:extLst>
              <a:ext uri="{FF2B5EF4-FFF2-40B4-BE49-F238E27FC236}">
                <a16:creationId xmlns:a16="http://schemas.microsoft.com/office/drawing/2014/main" id="{1A95F10C-3820-A442-548F-4EE287A88E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sp>
        <p:nvSpPr>
          <p:cNvPr id="3" name="TextBox 3"/>
          <p:cNvSpPr txBox="1"/>
          <p:nvPr/>
        </p:nvSpPr>
        <p:spPr>
          <a:xfrm>
            <a:off x="2457733" y="405185"/>
            <a:ext cx="2953858"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2"/>
          <a:srcRect/>
          <a:stretch>
            <a:fillRect/>
          </a:stretch>
        </p:blipFill>
        <p:spPr>
          <a:xfrm>
            <a:off x="-4620" y="4260707"/>
            <a:ext cx="4870534" cy="3244993"/>
          </a:xfrm>
          <a:prstGeom prst="rect">
            <a:avLst/>
          </a:prstGeom>
        </p:spPr>
      </p:pic>
      <p:sp>
        <p:nvSpPr>
          <p:cNvPr id="6" name="TextBox 6"/>
          <p:cNvSpPr txBox="1"/>
          <p:nvPr/>
        </p:nvSpPr>
        <p:spPr>
          <a:xfrm>
            <a:off x="4913418" y="1580993"/>
            <a:ext cx="3543955" cy="1000274"/>
          </a:xfrm>
          <a:prstGeom prst="rect">
            <a:avLst/>
          </a:prstGeom>
        </p:spPr>
        <p:txBody>
          <a:bodyPr lIns="0" tIns="0" rIns="0" bIns="0" rtlCol="0" anchor="t">
            <a:spAutoFit/>
          </a:bodyPr>
          <a:lstStyle/>
          <a:p>
            <a:pPr algn="ctr">
              <a:lnSpc>
                <a:spcPts val="3875"/>
              </a:lnSpc>
            </a:pPr>
            <a:r>
              <a:rPr lang="en-US" sz="3600" b="1" dirty="0" err="1">
                <a:solidFill>
                  <a:srgbClr val="000000"/>
                </a:solidFill>
              </a:rPr>
              <a:t>Não</a:t>
            </a:r>
            <a:r>
              <a:rPr lang="en-US" sz="3600" b="1" dirty="0">
                <a:solidFill>
                  <a:srgbClr val="000000"/>
                </a:solidFill>
              </a:rPr>
              <a:t> </a:t>
            </a:r>
            <a:r>
              <a:rPr lang="en-US" sz="3600" b="1" dirty="0" err="1">
                <a:solidFill>
                  <a:srgbClr val="000000"/>
                </a:solidFill>
              </a:rPr>
              <a:t>Perca</a:t>
            </a:r>
            <a:r>
              <a:rPr lang="en-US" sz="3600" b="1" dirty="0">
                <a:solidFill>
                  <a:srgbClr val="000000"/>
                </a:solidFill>
              </a:rPr>
              <a:t> a </a:t>
            </a:r>
            <a:r>
              <a:rPr lang="en-US" sz="3600" b="1" dirty="0" err="1">
                <a:solidFill>
                  <a:srgbClr val="000000"/>
                </a:solidFill>
              </a:rPr>
              <a:t>Cabeça</a:t>
            </a:r>
            <a:endParaRPr lang="en-US" sz="3600" b="1" dirty="0">
              <a:solidFill>
                <a:srgbClr val="000000"/>
              </a:solidFill>
            </a:endParaRPr>
          </a:p>
        </p:txBody>
      </p:sp>
      <p:sp>
        <p:nvSpPr>
          <p:cNvPr id="7" name="TextBox 7"/>
          <p:cNvSpPr txBox="1"/>
          <p:nvPr/>
        </p:nvSpPr>
        <p:spPr>
          <a:xfrm>
            <a:off x="5162550" y="2762250"/>
            <a:ext cx="3243126" cy="2152128"/>
          </a:xfrm>
          <a:prstGeom prst="rect">
            <a:avLst/>
          </a:prstGeom>
        </p:spPr>
        <p:txBody>
          <a:bodyPr lIns="0" tIns="0" rIns="0" bIns="0" rtlCol="0" anchor="t">
            <a:spAutoFit/>
          </a:bodyPr>
          <a:lstStyle/>
          <a:p>
            <a:pPr algn="ctr">
              <a:lnSpc>
                <a:spcPts val="3352"/>
              </a:lnSpc>
            </a:pPr>
            <a:r>
              <a:rPr lang="en-US" sz="2394" b="1" dirty="0">
                <a:solidFill>
                  <a:srgbClr val="6D1E4B"/>
                </a:solidFill>
              </a:rPr>
              <a:t>“Guarda o </a:t>
            </a:r>
            <a:r>
              <a:rPr lang="en-US" sz="2394" b="1" dirty="0" err="1">
                <a:solidFill>
                  <a:srgbClr val="6D1E4B"/>
                </a:solidFill>
              </a:rPr>
              <a:t>teu</a:t>
            </a:r>
            <a:r>
              <a:rPr lang="en-US" sz="2394" b="1" dirty="0">
                <a:solidFill>
                  <a:srgbClr val="6D1E4B"/>
                </a:solidFill>
              </a:rPr>
              <a:t> </a:t>
            </a:r>
            <a:r>
              <a:rPr lang="en-US" sz="2394" b="1" dirty="0" err="1">
                <a:solidFill>
                  <a:srgbClr val="6D1E4B"/>
                </a:solidFill>
              </a:rPr>
              <a:t>coração</a:t>
            </a:r>
            <a:r>
              <a:rPr lang="en-US" sz="2394" b="1" dirty="0">
                <a:solidFill>
                  <a:srgbClr val="6D1E4B"/>
                </a:solidFill>
              </a:rPr>
              <a:t> com </a:t>
            </a:r>
            <a:r>
              <a:rPr lang="en-US" sz="2394" b="1" dirty="0" err="1">
                <a:solidFill>
                  <a:srgbClr val="6D1E4B"/>
                </a:solidFill>
              </a:rPr>
              <a:t>toda</a:t>
            </a:r>
            <a:r>
              <a:rPr lang="en-US" sz="2394" b="1" dirty="0">
                <a:solidFill>
                  <a:srgbClr val="6D1E4B"/>
                </a:solidFill>
              </a:rPr>
              <a:t> a </a:t>
            </a:r>
            <a:r>
              <a:rPr lang="en-US" sz="2394" b="1" dirty="0" err="1">
                <a:solidFill>
                  <a:srgbClr val="6D1E4B"/>
                </a:solidFill>
              </a:rPr>
              <a:t>diligência</a:t>
            </a:r>
            <a:r>
              <a:rPr lang="en-US" sz="2394" b="1" dirty="0">
                <a:solidFill>
                  <a:srgbClr val="6D1E4B"/>
                </a:solidFill>
              </a:rPr>
              <a:t>, pois dele </a:t>
            </a:r>
            <a:r>
              <a:rPr lang="en-US" sz="2394" b="1" dirty="0" err="1">
                <a:solidFill>
                  <a:srgbClr val="6D1E4B"/>
                </a:solidFill>
              </a:rPr>
              <a:t>procedem</a:t>
            </a:r>
            <a:r>
              <a:rPr lang="en-US" sz="2394" b="1" dirty="0">
                <a:solidFill>
                  <a:srgbClr val="6D1E4B"/>
                </a:solidFill>
              </a:rPr>
              <a:t> as </a:t>
            </a:r>
            <a:r>
              <a:rPr lang="en-US" sz="2394" b="1" dirty="0" err="1">
                <a:solidFill>
                  <a:srgbClr val="6D1E4B"/>
                </a:solidFill>
              </a:rPr>
              <a:t>fontes</a:t>
            </a:r>
            <a:r>
              <a:rPr lang="en-US" sz="2394" b="1" dirty="0">
                <a:solidFill>
                  <a:srgbClr val="6D1E4B"/>
                </a:solidFill>
              </a:rPr>
              <a:t> da </a:t>
            </a:r>
            <a:r>
              <a:rPr lang="en-US" sz="2394" b="1" dirty="0" err="1">
                <a:solidFill>
                  <a:srgbClr val="6D1E4B"/>
                </a:solidFill>
              </a:rPr>
              <a:t>vida</a:t>
            </a:r>
            <a:r>
              <a:rPr lang="en-US" sz="2394" b="1" dirty="0">
                <a:solidFill>
                  <a:srgbClr val="6D1E4B"/>
                </a:solidFill>
              </a:rPr>
              <a:t>” </a:t>
            </a:r>
          </a:p>
          <a:p>
            <a:pPr algn="ctr">
              <a:lnSpc>
                <a:spcPts val="3352"/>
              </a:lnSpc>
              <a:spcBef>
                <a:spcPct val="0"/>
              </a:spcBef>
            </a:pPr>
            <a:r>
              <a:rPr lang="en-US" sz="2394" b="1" dirty="0" err="1">
                <a:solidFill>
                  <a:srgbClr val="6D1E4B"/>
                </a:solidFill>
              </a:rPr>
              <a:t>Provérbios</a:t>
            </a:r>
            <a:r>
              <a:rPr lang="en-US" sz="2394" b="1" dirty="0">
                <a:solidFill>
                  <a:srgbClr val="6D1E4B"/>
                </a:solidFill>
              </a:rPr>
              <a:t> 4:23 (NIV)</a:t>
            </a:r>
          </a:p>
        </p:txBody>
      </p:sp>
      <p:sp>
        <p:nvSpPr>
          <p:cNvPr id="8" name="TextBox 8"/>
          <p:cNvSpPr txBox="1"/>
          <p:nvPr/>
        </p:nvSpPr>
        <p:spPr>
          <a:xfrm>
            <a:off x="361950" y="1266921"/>
            <a:ext cx="3706583" cy="831318"/>
          </a:xfrm>
          <a:prstGeom prst="rect">
            <a:avLst/>
          </a:prstGeom>
        </p:spPr>
        <p:txBody>
          <a:bodyPr wrap="square" lIns="0" tIns="0" rIns="0" bIns="0" rtlCol="0" anchor="t">
            <a:spAutoFit/>
          </a:bodyPr>
          <a:lstStyle/>
          <a:p>
            <a:pPr algn="ctr">
              <a:lnSpc>
                <a:spcPts val="6933"/>
              </a:lnSpc>
            </a:pPr>
            <a:r>
              <a:rPr lang="en-US" sz="4952" dirty="0">
                <a:solidFill>
                  <a:srgbClr val="6D1E4B"/>
                </a:solidFill>
              </a:rPr>
              <a:t> </a:t>
            </a:r>
            <a:r>
              <a:rPr lang="en-US" sz="4952" b="1" dirty="0">
                <a:solidFill>
                  <a:srgbClr val="6D1E4B"/>
                </a:solidFill>
              </a:rPr>
              <a:t>13 de </a:t>
            </a:r>
            <a:r>
              <a:rPr lang="en-US" sz="4952" b="1" dirty="0" err="1">
                <a:solidFill>
                  <a:srgbClr val="6D1E4B"/>
                </a:solidFill>
              </a:rPr>
              <a:t>janeiro</a:t>
            </a:r>
            <a:endParaRPr lang="en-US" sz="4952" b="1" dirty="0">
              <a:solidFill>
                <a:srgbClr val="6D1E4B"/>
              </a:solidFill>
            </a:endParaRPr>
          </a:p>
        </p:txBody>
      </p:sp>
      <p:sp>
        <p:nvSpPr>
          <p:cNvPr id="11" name="TextBox 11"/>
          <p:cNvSpPr txBox="1"/>
          <p:nvPr/>
        </p:nvSpPr>
        <p:spPr>
          <a:xfrm>
            <a:off x="131204" y="2449061"/>
            <a:ext cx="4753763" cy="1168397"/>
          </a:xfrm>
          <a:prstGeom prst="rect">
            <a:avLst/>
          </a:prstGeom>
        </p:spPr>
        <p:txBody>
          <a:bodyPr wrap="square" lIns="0" tIns="0" rIns="0" bIns="0" rtlCol="0" anchor="t">
            <a:spAutoFit/>
          </a:bodyPr>
          <a:lstStyle/>
          <a:p>
            <a:pPr algn="ctr">
              <a:lnSpc>
                <a:spcPts val="3108"/>
              </a:lnSpc>
            </a:pPr>
            <a:r>
              <a:rPr lang="en-US" sz="2800" b="1" dirty="0" err="1">
                <a:solidFill>
                  <a:srgbClr val="6D1E4B"/>
                </a:solidFill>
              </a:rPr>
              <a:t>Ideia</a:t>
            </a:r>
            <a:r>
              <a:rPr lang="en-US" sz="2800" b="1" dirty="0">
                <a:solidFill>
                  <a:srgbClr val="6D1E4B"/>
                </a:solidFill>
              </a:rPr>
              <a:t> Principal:</a:t>
            </a:r>
          </a:p>
          <a:p>
            <a:pPr algn="ctr">
              <a:lnSpc>
                <a:spcPts val="3108"/>
              </a:lnSpc>
            </a:pPr>
            <a:r>
              <a:rPr lang="en-US" sz="2220" b="1" dirty="0">
                <a:solidFill>
                  <a:srgbClr val="6D1E4B"/>
                </a:solidFill>
              </a:rPr>
              <a:t>Deus </a:t>
            </a:r>
            <a:r>
              <a:rPr lang="en-US" sz="2220" b="1" dirty="0" err="1">
                <a:solidFill>
                  <a:srgbClr val="6D1E4B"/>
                </a:solidFill>
              </a:rPr>
              <a:t>quer</a:t>
            </a:r>
            <a:r>
              <a:rPr lang="en-US" sz="2220" b="1" dirty="0">
                <a:solidFill>
                  <a:srgbClr val="6D1E4B"/>
                </a:solidFill>
              </a:rPr>
              <a:t> que </a:t>
            </a:r>
            <a:r>
              <a:rPr lang="en-US" sz="2220" b="1" dirty="0" err="1">
                <a:solidFill>
                  <a:srgbClr val="6D1E4B"/>
                </a:solidFill>
              </a:rPr>
              <a:t>mantenhamos</a:t>
            </a:r>
            <a:r>
              <a:rPr lang="en-US" sz="2220" b="1" dirty="0">
                <a:solidFill>
                  <a:srgbClr val="6D1E4B"/>
                </a:solidFill>
              </a:rPr>
              <a:t> </a:t>
            </a:r>
            <a:r>
              <a:rPr lang="en-US" sz="2220" b="1" dirty="0" err="1">
                <a:solidFill>
                  <a:srgbClr val="6D1E4B"/>
                </a:solidFill>
              </a:rPr>
              <a:t>os</a:t>
            </a:r>
            <a:r>
              <a:rPr lang="en-US" sz="2220" b="1" dirty="0">
                <a:solidFill>
                  <a:srgbClr val="6D1E4B"/>
                </a:solidFill>
              </a:rPr>
              <a:t> </a:t>
            </a:r>
            <a:r>
              <a:rPr lang="en-US" sz="2220" b="1" dirty="0" err="1">
                <a:solidFill>
                  <a:srgbClr val="6D1E4B"/>
                </a:solidFill>
              </a:rPr>
              <a:t>nossos</a:t>
            </a:r>
            <a:r>
              <a:rPr lang="en-US" sz="2220" b="1" dirty="0">
                <a:solidFill>
                  <a:srgbClr val="6D1E4B"/>
                </a:solidFill>
              </a:rPr>
              <a:t> </a:t>
            </a:r>
            <a:r>
              <a:rPr lang="en-US" sz="2220" b="1" dirty="0" err="1">
                <a:solidFill>
                  <a:srgbClr val="6D1E4B"/>
                </a:solidFill>
              </a:rPr>
              <a:t>corações</a:t>
            </a:r>
            <a:r>
              <a:rPr lang="en-US" sz="2220" b="1" dirty="0">
                <a:solidFill>
                  <a:srgbClr val="6D1E4B"/>
                </a:solidFill>
              </a:rPr>
              <a:t> e as </a:t>
            </a:r>
            <a:r>
              <a:rPr lang="en-US" sz="2220" b="1" dirty="0" err="1">
                <a:solidFill>
                  <a:srgbClr val="6D1E4B"/>
                </a:solidFill>
              </a:rPr>
              <a:t>nossas</a:t>
            </a:r>
            <a:r>
              <a:rPr lang="en-US" sz="2220" b="1" dirty="0">
                <a:solidFill>
                  <a:srgbClr val="6D1E4B"/>
                </a:solidFill>
              </a:rPr>
              <a:t> </a:t>
            </a:r>
            <a:r>
              <a:rPr lang="en-US" sz="2220" b="1" dirty="0" err="1">
                <a:solidFill>
                  <a:srgbClr val="6D1E4B"/>
                </a:solidFill>
              </a:rPr>
              <a:t>mentes</a:t>
            </a:r>
            <a:r>
              <a:rPr lang="en-US" sz="2220" b="1" dirty="0">
                <a:solidFill>
                  <a:srgbClr val="6D1E4B"/>
                </a:solidFill>
              </a:rPr>
              <a:t> </a:t>
            </a:r>
            <a:r>
              <a:rPr lang="en-US" sz="2220" b="1" dirty="0" err="1">
                <a:solidFill>
                  <a:srgbClr val="6D1E4B"/>
                </a:solidFill>
              </a:rPr>
              <a:t>puras</a:t>
            </a:r>
            <a:r>
              <a:rPr lang="en-US" sz="2220" b="1" dirty="0">
                <a:solidFill>
                  <a:srgbClr val="6D1E4B"/>
                </a:solidFill>
              </a:rPr>
              <a:t>.</a:t>
            </a:r>
          </a:p>
        </p:txBody>
      </p:sp>
      <p:sp>
        <p:nvSpPr>
          <p:cNvPr id="12" name="TextBox 11">
            <a:extLst>
              <a:ext uri="{FF2B5EF4-FFF2-40B4-BE49-F238E27FC236}">
                <a16:creationId xmlns:a16="http://schemas.microsoft.com/office/drawing/2014/main" id="{CD77D648-7FD6-0ABD-DBBB-2DDD0FE986FF}"/>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9" name="Imagem 8" descr="Uma imagem com texto&#10;&#10;Descrição gerada automaticamente">
            <a:extLst>
              <a:ext uri="{FF2B5EF4-FFF2-40B4-BE49-F238E27FC236}">
                <a16:creationId xmlns:a16="http://schemas.microsoft.com/office/drawing/2014/main" id="{61AEF502-029E-BA02-BA77-D3464B4E7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830" y="5689775"/>
            <a:ext cx="889356" cy="16239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7709" y="1237745"/>
            <a:ext cx="573480" cy="539993"/>
          </a:xfrm>
          <a:prstGeom prst="rect">
            <a:avLst/>
          </a:prstGeom>
        </p:spPr>
      </p:pic>
      <p:sp>
        <p:nvSpPr>
          <p:cNvPr id="4" name="TextBox 4"/>
          <p:cNvSpPr txBox="1"/>
          <p:nvPr/>
        </p:nvSpPr>
        <p:spPr>
          <a:xfrm>
            <a:off x="2446460" y="405185"/>
            <a:ext cx="2666706"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sp>
        <p:nvSpPr>
          <p:cNvPr id="6" name="TextBox 6"/>
          <p:cNvSpPr txBox="1"/>
          <p:nvPr/>
        </p:nvSpPr>
        <p:spPr>
          <a:xfrm>
            <a:off x="477403" y="1818180"/>
            <a:ext cx="6080996" cy="2407390"/>
          </a:xfrm>
          <a:prstGeom prst="rect">
            <a:avLst/>
          </a:prstGeom>
        </p:spPr>
        <p:txBody>
          <a:bodyPr lIns="0" tIns="0" rIns="0" bIns="0" rtlCol="0" anchor="t">
            <a:spAutoFit/>
          </a:bodyPr>
          <a:lstStyle/>
          <a:p>
            <a:pPr>
              <a:lnSpc>
                <a:spcPts val="2111"/>
              </a:lnSpc>
              <a:spcBef>
                <a:spcPct val="0"/>
              </a:spcBef>
            </a:pPr>
            <a:r>
              <a:rPr lang="en-US" sz="1507" dirty="0" err="1">
                <a:solidFill>
                  <a:srgbClr val="000000"/>
                </a:solidFill>
              </a:rPr>
              <a:t>Muitas</a:t>
            </a:r>
            <a:r>
              <a:rPr lang="en-US" sz="1507" dirty="0">
                <a:solidFill>
                  <a:srgbClr val="000000"/>
                </a:solidFill>
              </a:rPr>
              <a:t> </a:t>
            </a:r>
            <a:r>
              <a:rPr lang="en-US" sz="1507" dirty="0" err="1">
                <a:solidFill>
                  <a:srgbClr val="000000"/>
                </a:solidFill>
              </a:rPr>
              <a:t>coisas</a:t>
            </a:r>
            <a:r>
              <a:rPr lang="en-US" sz="1507" dirty="0">
                <a:solidFill>
                  <a:srgbClr val="000000"/>
                </a:solidFill>
              </a:rPr>
              <a:t> </a:t>
            </a:r>
            <a:r>
              <a:rPr lang="en-US" sz="1507" dirty="0" err="1">
                <a:solidFill>
                  <a:srgbClr val="000000"/>
                </a:solidFill>
              </a:rPr>
              <a:t>más</a:t>
            </a:r>
            <a:r>
              <a:rPr lang="en-US" sz="1507" dirty="0">
                <a:solidFill>
                  <a:srgbClr val="000000"/>
                </a:solidFill>
              </a:rPr>
              <a:t> </a:t>
            </a:r>
            <a:r>
              <a:rPr lang="en-US" sz="1507" dirty="0" err="1">
                <a:solidFill>
                  <a:srgbClr val="000000"/>
                </a:solidFill>
              </a:rPr>
              <a:t>estão</a:t>
            </a:r>
            <a:r>
              <a:rPr lang="en-US" sz="1507" dirty="0">
                <a:solidFill>
                  <a:srgbClr val="000000"/>
                </a:solidFill>
              </a:rPr>
              <a:t> a </a:t>
            </a:r>
            <a:r>
              <a:rPr lang="en-US" sz="1507" dirty="0" err="1">
                <a:solidFill>
                  <a:srgbClr val="000000"/>
                </a:solidFill>
              </a:rPr>
              <a:t>acontecer</a:t>
            </a:r>
            <a:r>
              <a:rPr lang="en-US" sz="1507" dirty="0">
                <a:solidFill>
                  <a:srgbClr val="000000"/>
                </a:solidFill>
              </a:rPr>
              <a:t> à </a:t>
            </a:r>
            <a:r>
              <a:rPr lang="en-US" sz="1507" dirty="0" err="1">
                <a:solidFill>
                  <a:srgbClr val="000000"/>
                </a:solidFill>
              </a:rPr>
              <a:t>nossa</a:t>
            </a:r>
            <a:r>
              <a:rPr lang="en-US" sz="1507" dirty="0">
                <a:solidFill>
                  <a:srgbClr val="000000"/>
                </a:solidFill>
              </a:rPr>
              <a:t> volta e </a:t>
            </a:r>
            <a:r>
              <a:rPr lang="en-US" sz="1507" dirty="0" err="1">
                <a:solidFill>
                  <a:srgbClr val="000000"/>
                </a:solidFill>
              </a:rPr>
              <a:t>vemos</a:t>
            </a:r>
            <a:r>
              <a:rPr lang="en-US" sz="1507" dirty="0">
                <a:solidFill>
                  <a:srgbClr val="000000"/>
                </a:solidFill>
              </a:rPr>
              <a:t> </a:t>
            </a:r>
            <a:r>
              <a:rPr lang="en-US" sz="1507" dirty="0" err="1">
                <a:solidFill>
                  <a:srgbClr val="000000"/>
                </a:solidFill>
              </a:rPr>
              <a:t>pessoas</a:t>
            </a:r>
            <a:r>
              <a:rPr lang="en-US" sz="1507" dirty="0">
                <a:solidFill>
                  <a:srgbClr val="000000"/>
                </a:solidFill>
              </a:rPr>
              <a:t> </a:t>
            </a:r>
            <a:r>
              <a:rPr lang="en-US" sz="1507" dirty="0" err="1">
                <a:solidFill>
                  <a:srgbClr val="000000"/>
                </a:solidFill>
              </a:rPr>
              <a:t>más</a:t>
            </a:r>
            <a:r>
              <a:rPr lang="en-US" sz="1507" dirty="0">
                <a:solidFill>
                  <a:srgbClr val="000000"/>
                </a:solidFill>
              </a:rPr>
              <a:t> a </a:t>
            </a:r>
            <a:r>
              <a:rPr lang="en-US" sz="1507" dirty="0" err="1">
                <a:solidFill>
                  <a:srgbClr val="000000"/>
                </a:solidFill>
              </a:rPr>
              <a:t>fazer</a:t>
            </a:r>
            <a:r>
              <a:rPr lang="en-US" sz="1507" dirty="0">
                <a:solidFill>
                  <a:srgbClr val="000000"/>
                </a:solidFill>
              </a:rPr>
              <a:t> </a:t>
            </a:r>
            <a:r>
              <a:rPr lang="en-US" sz="1507" dirty="0" err="1">
                <a:solidFill>
                  <a:srgbClr val="000000"/>
                </a:solidFill>
              </a:rPr>
              <a:t>coisas</a:t>
            </a:r>
            <a:r>
              <a:rPr lang="en-US" sz="1507" dirty="0">
                <a:solidFill>
                  <a:srgbClr val="000000"/>
                </a:solidFill>
              </a:rPr>
              <a:t> </a:t>
            </a:r>
            <a:r>
              <a:rPr lang="en-US" sz="1507" dirty="0" err="1">
                <a:solidFill>
                  <a:srgbClr val="000000"/>
                </a:solidFill>
              </a:rPr>
              <a:t>más</a:t>
            </a:r>
            <a:r>
              <a:rPr lang="en-US" sz="1507" dirty="0">
                <a:solidFill>
                  <a:srgbClr val="000000"/>
                </a:solidFill>
              </a:rPr>
              <a:t>. </a:t>
            </a:r>
            <a:r>
              <a:rPr lang="en-US" sz="1507" dirty="0" err="1">
                <a:solidFill>
                  <a:srgbClr val="000000"/>
                </a:solidFill>
              </a:rPr>
              <a:t>Isto</a:t>
            </a:r>
            <a:r>
              <a:rPr lang="en-US" sz="1507" dirty="0">
                <a:solidFill>
                  <a:srgbClr val="000000"/>
                </a:solidFill>
              </a:rPr>
              <a:t> </a:t>
            </a:r>
            <a:r>
              <a:rPr lang="en-US" sz="1507" dirty="0" err="1">
                <a:solidFill>
                  <a:srgbClr val="000000"/>
                </a:solidFill>
              </a:rPr>
              <a:t>acontece</a:t>
            </a:r>
            <a:r>
              <a:rPr lang="en-US" sz="1507" dirty="0">
                <a:solidFill>
                  <a:srgbClr val="000000"/>
                </a:solidFill>
              </a:rPr>
              <a:t> </a:t>
            </a:r>
            <a:r>
              <a:rPr lang="en-US" sz="1507" dirty="0" err="1">
                <a:solidFill>
                  <a:srgbClr val="000000"/>
                </a:solidFill>
              </a:rPr>
              <a:t>quando</a:t>
            </a:r>
            <a:r>
              <a:rPr lang="en-US" sz="1507" dirty="0">
                <a:solidFill>
                  <a:srgbClr val="000000"/>
                </a:solidFill>
              </a:rPr>
              <a:t> </a:t>
            </a:r>
            <a:r>
              <a:rPr lang="en-US" sz="1507" dirty="0" err="1">
                <a:solidFill>
                  <a:srgbClr val="000000"/>
                </a:solidFill>
              </a:rPr>
              <a:t>não</a:t>
            </a:r>
            <a:r>
              <a:rPr lang="en-US" sz="1507" dirty="0">
                <a:solidFill>
                  <a:srgbClr val="000000"/>
                </a:solidFill>
              </a:rPr>
              <a:t> </a:t>
            </a:r>
            <a:r>
              <a:rPr lang="en-US" sz="1507" dirty="0" err="1">
                <a:solidFill>
                  <a:srgbClr val="000000"/>
                </a:solidFill>
              </a:rPr>
              <a:t>temos</a:t>
            </a:r>
            <a:r>
              <a:rPr lang="en-US" sz="1507" dirty="0">
                <a:solidFill>
                  <a:srgbClr val="000000"/>
                </a:solidFill>
              </a:rPr>
              <a:t> Deus </a:t>
            </a:r>
            <a:r>
              <a:rPr lang="en-US" sz="1507" dirty="0" err="1">
                <a:solidFill>
                  <a:srgbClr val="000000"/>
                </a:solidFill>
              </a:rPr>
              <a:t>nos</a:t>
            </a:r>
            <a:r>
              <a:rPr lang="en-US" sz="1507" dirty="0">
                <a:solidFill>
                  <a:srgbClr val="000000"/>
                </a:solidFill>
              </a:rPr>
              <a:t> </a:t>
            </a:r>
            <a:r>
              <a:rPr lang="en-US" sz="1507" dirty="0" err="1">
                <a:solidFill>
                  <a:srgbClr val="000000"/>
                </a:solidFill>
              </a:rPr>
              <a:t>nossos</a:t>
            </a:r>
            <a:r>
              <a:rPr lang="en-US" sz="1507" dirty="0">
                <a:solidFill>
                  <a:srgbClr val="000000"/>
                </a:solidFill>
              </a:rPr>
              <a:t> </a:t>
            </a:r>
            <a:r>
              <a:rPr lang="en-US" sz="1507" dirty="0" err="1">
                <a:solidFill>
                  <a:srgbClr val="000000"/>
                </a:solidFill>
              </a:rPr>
              <a:t>corações</a:t>
            </a:r>
            <a:r>
              <a:rPr lang="en-US" sz="1507" dirty="0">
                <a:solidFill>
                  <a:srgbClr val="000000"/>
                </a:solidFill>
              </a:rPr>
              <a:t>. </a:t>
            </a:r>
            <a:r>
              <a:rPr lang="en-US" sz="1507" dirty="0" err="1">
                <a:solidFill>
                  <a:srgbClr val="000000"/>
                </a:solidFill>
              </a:rPr>
              <a:t>Elas</a:t>
            </a:r>
            <a:r>
              <a:rPr lang="en-US" sz="1507" dirty="0">
                <a:solidFill>
                  <a:srgbClr val="000000"/>
                </a:solidFill>
              </a:rPr>
              <a:t> </a:t>
            </a:r>
            <a:r>
              <a:rPr lang="en-US" sz="1507" dirty="0" err="1">
                <a:solidFill>
                  <a:srgbClr val="000000"/>
                </a:solidFill>
              </a:rPr>
              <a:t>permitem</a:t>
            </a:r>
            <a:r>
              <a:rPr lang="en-US" sz="1507" dirty="0">
                <a:solidFill>
                  <a:srgbClr val="000000"/>
                </a:solidFill>
              </a:rPr>
              <a:t> que </a:t>
            </a:r>
            <a:r>
              <a:rPr lang="en-US" sz="1507" dirty="0" err="1">
                <a:solidFill>
                  <a:srgbClr val="000000"/>
                </a:solidFill>
              </a:rPr>
              <a:t>maus</a:t>
            </a:r>
            <a:r>
              <a:rPr lang="en-US" sz="1507" dirty="0">
                <a:solidFill>
                  <a:srgbClr val="000000"/>
                </a:solidFill>
              </a:rPr>
              <a:t> </a:t>
            </a:r>
            <a:r>
              <a:rPr lang="en-US" sz="1507" dirty="0" err="1">
                <a:solidFill>
                  <a:srgbClr val="000000"/>
                </a:solidFill>
              </a:rPr>
              <a:t>pensamentos</a:t>
            </a:r>
            <a:r>
              <a:rPr lang="en-US" sz="1507" dirty="0">
                <a:solidFill>
                  <a:srgbClr val="000000"/>
                </a:solidFill>
              </a:rPr>
              <a:t> </a:t>
            </a:r>
            <a:r>
              <a:rPr lang="en-US" sz="1507" dirty="0" err="1">
                <a:solidFill>
                  <a:srgbClr val="000000"/>
                </a:solidFill>
              </a:rPr>
              <a:t>ocupem</a:t>
            </a:r>
            <a:r>
              <a:rPr lang="en-US" sz="1507" dirty="0">
                <a:solidFill>
                  <a:srgbClr val="000000"/>
                </a:solidFill>
              </a:rPr>
              <a:t> as </a:t>
            </a:r>
            <a:r>
              <a:rPr lang="en-US" sz="1507" dirty="0" err="1">
                <a:solidFill>
                  <a:srgbClr val="000000"/>
                </a:solidFill>
              </a:rPr>
              <a:t>suas</a:t>
            </a:r>
            <a:r>
              <a:rPr lang="en-US" sz="1507" dirty="0">
                <a:solidFill>
                  <a:srgbClr val="000000"/>
                </a:solidFill>
              </a:rPr>
              <a:t> </a:t>
            </a:r>
            <a:r>
              <a:rPr lang="en-US" sz="1507" dirty="0" err="1">
                <a:solidFill>
                  <a:srgbClr val="000000"/>
                </a:solidFill>
              </a:rPr>
              <a:t>mentes</a:t>
            </a:r>
            <a:r>
              <a:rPr lang="en-US" sz="1507" dirty="0">
                <a:solidFill>
                  <a:srgbClr val="000000"/>
                </a:solidFill>
              </a:rPr>
              <a:t> e </a:t>
            </a:r>
            <a:r>
              <a:rPr lang="en-US" sz="1507" dirty="0" err="1">
                <a:solidFill>
                  <a:srgbClr val="000000"/>
                </a:solidFill>
              </a:rPr>
              <a:t>fazem</a:t>
            </a:r>
            <a:r>
              <a:rPr lang="en-US" sz="1507" dirty="0">
                <a:solidFill>
                  <a:srgbClr val="000000"/>
                </a:solidFill>
              </a:rPr>
              <a:t> </a:t>
            </a:r>
            <a:r>
              <a:rPr lang="en-US" sz="1507" dirty="0" err="1">
                <a:solidFill>
                  <a:srgbClr val="000000"/>
                </a:solidFill>
              </a:rPr>
              <a:t>coisas</a:t>
            </a:r>
            <a:r>
              <a:rPr lang="en-US" sz="1507" dirty="0">
                <a:solidFill>
                  <a:srgbClr val="000000"/>
                </a:solidFill>
              </a:rPr>
              <a:t> que </a:t>
            </a:r>
            <a:r>
              <a:rPr lang="en-US" sz="1507" dirty="0" err="1">
                <a:solidFill>
                  <a:srgbClr val="000000"/>
                </a:solidFill>
              </a:rPr>
              <a:t>vão</a:t>
            </a:r>
            <a:r>
              <a:rPr lang="en-US" sz="1507" dirty="0">
                <a:solidFill>
                  <a:srgbClr val="000000"/>
                </a:solidFill>
              </a:rPr>
              <a:t> contra as </a:t>
            </a:r>
            <a:r>
              <a:rPr lang="en-US" sz="1507" dirty="0" err="1">
                <a:solidFill>
                  <a:srgbClr val="000000"/>
                </a:solidFill>
              </a:rPr>
              <a:t>instruções</a:t>
            </a:r>
            <a:r>
              <a:rPr lang="en-US" sz="1507" dirty="0">
                <a:solidFill>
                  <a:srgbClr val="000000"/>
                </a:solidFill>
              </a:rPr>
              <a:t> de Deus. As </a:t>
            </a:r>
            <a:r>
              <a:rPr lang="en-US" sz="1507" dirty="0" err="1">
                <a:solidFill>
                  <a:srgbClr val="000000"/>
                </a:solidFill>
              </a:rPr>
              <a:t>nossas</a:t>
            </a:r>
            <a:r>
              <a:rPr lang="en-US" sz="1507" dirty="0">
                <a:solidFill>
                  <a:srgbClr val="000000"/>
                </a:solidFill>
              </a:rPr>
              <a:t> </a:t>
            </a:r>
            <a:r>
              <a:rPr lang="en-US" sz="1507" dirty="0" err="1">
                <a:solidFill>
                  <a:srgbClr val="000000"/>
                </a:solidFill>
              </a:rPr>
              <a:t>mentes</a:t>
            </a:r>
            <a:r>
              <a:rPr lang="en-US" sz="1507" dirty="0">
                <a:solidFill>
                  <a:srgbClr val="000000"/>
                </a:solidFill>
              </a:rPr>
              <a:t> </a:t>
            </a:r>
            <a:r>
              <a:rPr lang="en-US" sz="1507" dirty="0" err="1">
                <a:solidFill>
                  <a:srgbClr val="000000"/>
                </a:solidFill>
              </a:rPr>
              <a:t>controlam</a:t>
            </a:r>
            <a:r>
              <a:rPr lang="en-US" sz="1507" dirty="0">
                <a:solidFill>
                  <a:srgbClr val="000000"/>
                </a:solidFill>
              </a:rPr>
              <a:t> as </a:t>
            </a:r>
            <a:r>
              <a:rPr lang="en-US" sz="1507" dirty="0" err="1">
                <a:solidFill>
                  <a:srgbClr val="000000"/>
                </a:solidFill>
              </a:rPr>
              <a:t>nossas</a:t>
            </a:r>
            <a:r>
              <a:rPr lang="en-US" sz="1507" dirty="0">
                <a:solidFill>
                  <a:srgbClr val="000000"/>
                </a:solidFill>
              </a:rPr>
              <a:t> </a:t>
            </a:r>
            <a:r>
              <a:rPr lang="en-US" sz="1507" dirty="0" err="1">
                <a:solidFill>
                  <a:srgbClr val="000000"/>
                </a:solidFill>
              </a:rPr>
              <a:t>palavras</a:t>
            </a:r>
            <a:r>
              <a:rPr lang="en-US" sz="1507" dirty="0">
                <a:solidFill>
                  <a:srgbClr val="000000"/>
                </a:solidFill>
              </a:rPr>
              <a:t> e </a:t>
            </a:r>
            <a:r>
              <a:rPr lang="en-US" sz="1507" dirty="0" err="1">
                <a:solidFill>
                  <a:srgbClr val="000000"/>
                </a:solidFill>
              </a:rPr>
              <a:t>ações</a:t>
            </a:r>
            <a:r>
              <a:rPr lang="en-US" sz="1507" dirty="0">
                <a:solidFill>
                  <a:srgbClr val="000000"/>
                </a:solidFill>
              </a:rPr>
              <a:t>. </a:t>
            </a:r>
            <a:r>
              <a:rPr lang="en-US" sz="1507" dirty="0" err="1">
                <a:solidFill>
                  <a:srgbClr val="000000"/>
                </a:solidFill>
              </a:rPr>
              <a:t>Quando</a:t>
            </a:r>
            <a:r>
              <a:rPr lang="en-US" sz="1507" dirty="0">
                <a:solidFill>
                  <a:srgbClr val="000000"/>
                </a:solidFill>
              </a:rPr>
              <a:t> </a:t>
            </a:r>
            <a:r>
              <a:rPr lang="en-US" sz="1507" dirty="0" err="1">
                <a:solidFill>
                  <a:srgbClr val="000000"/>
                </a:solidFill>
              </a:rPr>
              <a:t>enchemos</a:t>
            </a:r>
            <a:r>
              <a:rPr lang="en-US" sz="1507" dirty="0">
                <a:solidFill>
                  <a:srgbClr val="000000"/>
                </a:solidFill>
              </a:rPr>
              <a:t> as </a:t>
            </a:r>
            <a:r>
              <a:rPr lang="en-US" sz="1507" dirty="0" err="1">
                <a:solidFill>
                  <a:srgbClr val="000000"/>
                </a:solidFill>
              </a:rPr>
              <a:t>nossas</a:t>
            </a:r>
            <a:r>
              <a:rPr lang="en-US" sz="1507" dirty="0">
                <a:solidFill>
                  <a:srgbClr val="000000"/>
                </a:solidFill>
              </a:rPr>
              <a:t> </a:t>
            </a:r>
            <a:r>
              <a:rPr lang="en-US" sz="1507" dirty="0" err="1">
                <a:solidFill>
                  <a:srgbClr val="000000"/>
                </a:solidFill>
              </a:rPr>
              <a:t>mentes</a:t>
            </a:r>
            <a:r>
              <a:rPr lang="en-US" sz="1507" dirty="0">
                <a:solidFill>
                  <a:srgbClr val="000000"/>
                </a:solidFill>
              </a:rPr>
              <a:t> com bons </a:t>
            </a:r>
            <a:r>
              <a:rPr lang="en-US" sz="1507" dirty="0" err="1">
                <a:solidFill>
                  <a:srgbClr val="000000"/>
                </a:solidFill>
              </a:rPr>
              <a:t>pensamentos</a:t>
            </a:r>
            <a:r>
              <a:rPr lang="en-US" sz="1507" dirty="0">
                <a:solidFill>
                  <a:srgbClr val="000000"/>
                </a:solidFill>
              </a:rPr>
              <a:t> e </a:t>
            </a:r>
            <a:r>
              <a:rPr lang="en-US" sz="1507" dirty="0" err="1">
                <a:solidFill>
                  <a:srgbClr val="000000"/>
                </a:solidFill>
              </a:rPr>
              <a:t>focados</a:t>
            </a:r>
            <a:r>
              <a:rPr lang="en-US" sz="1507" dirty="0">
                <a:solidFill>
                  <a:srgbClr val="000000"/>
                </a:solidFill>
              </a:rPr>
              <a:t> </a:t>
            </a:r>
            <a:r>
              <a:rPr lang="en-US" sz="1507" dirty="0" err="1">
                <a:solidFill>
                  <a:srgbClr val="000000"/>
                </a:solidFill>
              </a:rPr>
              <a:t>em</a:t>
            </a:r>
            <a:r>
              <a:rPr lang="en-US" sz="1507" dirty="0">
                <a:solidFill>
                  <a:srgbClr val="000000"/>
                </a:solidFill>
              </a:rPr>
              <a:t> Deus, </a:t>
            </a:r>
            <a:r>
              <a:rPr lang="en-US" sz="1507" dirty="0" err="1">
                <a:solidFill>
                  <a:srgbClr val="000000"/>
                </a:solidFill>
              </a:rPr>
              <a:t>permitimos</a:t>
            </a:r>
            <a:r>
              <a:rPr lang="en-US" sz="1507" dirty="0">
                <a:solidFill>
                  <a:srgbClr val="000000"/>
                </a:solidFill>
              </a:rPr>
              <a:t> que </a:t>
            </a:r>
            <a:r>
              <a:rPr lang="en-US" sz="1507" dirty="0" err="1">
                <a:solidFill>
                  <a:srgbClr val="000000"/>
                </a:solidFill>
              </a:rPr>
              <a:t>Ele</a:t>
            </a:r>
            <a:r>
              <a:rPr lang="en-US" sz="1507" dirty="0">
                <a:solidFill>
                  <a:srgbClr val="000000"/>
                </a:solidFill>
              </a:rPr>
              <a:t> </a:t>
            </a:r>
            <a:r>
              <a:rPr lang="en-US" sz="1507" dirty="0" err="1">
                <a:solidFill>
                  <a:srgbClr val="000000"/>
                </a:solidFill>
              </a:rPr>
              <a:t>habite</a:t>
            </a:r>
            <a:r>
              <a:rPr lang="en-US" sz="1507" dirty="0">
                <a:solidFill>
                  <a:srgbClr val="000000"/>
                </a:solidFill>
              </a:rPr>
              <a:t> </a:t>
            </a:r>
            <a:r>
              <a:rPr lang="en-US" sz="1507" dirty="0" err="1">
                <a:solidFill>
                  <a:srgbClr val="000000"/>
                </a:solidFill>
              </a:rPr>
              <a:t>nos</a:t>
            </a:r>
            <a:r>
              <a:rPr lang="en-US" sz="1507" dirty="0">
                <a:solidFill>
                  <a:srgbClr val="000000"/>
                </a:solidFill>
              </a:rPr>
              <a:t> </a:t>
            </a:r>
            <a:r>
              <a:rPr lang="en-US" sz="1507" dirty="0" err="1">
                <a:solidFill>
                  <a:srgbClr val="000000"/>
                </a:solidFill>
              </a:rPr>
              <a:t>nossos</a:t>
            </a:r>
            <a:r>
              <a:rPr lang="en-US" sz="1507" dirty="0">
                <a:solidFill>
                  <a:srgbClr val="000000"/>
                </a:solidFill>
              </a:rPr>
              <a:t> </a:t>
            </a:r>
            <a:r>
              <a:rPr lang="en-US" sz="1507" dirty="0" err="1">
                <a:solidFill>
                  <a:srgbClr val="000000"/>
                </a:solidFill>
              </a:rPr>
              <a:t>corações</a:t>
            </a:r>
            <a:r>
              <a:rPr lang="en-US" sz="1507" dirty="0">
                <a:solidFill>
                  <a:srgbClr val="000000"/>
                </a:solidFill>
              </a:rPr>
              <a:t>. </a:t>
            </a:r>
            <a:r>
              <a:rPr lang="en-US" sz="1507" dirty="0" err="1">
                <a:solidFill>
                  <a:srgbClr val="000000"/>
                </a:solidFill>
              </a:rPr>
              <a:t>Passar</a:t>
            </a:r>
            <a:r>
              <a:rPr lang="en-US" sz="1507" dirty="0">
                <a:solidFill>
                  <a:srgbClr val="000000"/>
                </a:solidFill>
              </a:rPr>
              <a:t> tempo </a:t>
            </a:r>
            <a:r>
              <a:rPr lang="en-US" sz="1507" dirty="0" err="1">
                <a:solidFill>
                  <a:srgbClr val="000000"/>
                </a:solidFill>
              </a:rPr>
              <a:t>em</a:t>
            </a:r>
            <a:r>
              <a:rPr lang="en-US" sz="1507" dirty="0">
                <a:solidFill>
                  <a:srgbClr val="000000"/>
                </a:solidFill>
              </a:rPr>
              <a:t> </a:t>
            </a:r>
            <a:r>
              <a:rPr lang="en-US" sz="1507" dirty="0" err="1">
                <a:solidFill>
                  <a:srgbClr val="000000"/>
                </a:solidFill>
              </a:rPr>
              <a:t>oração</a:t>
            </a:r>
            <a:r>
              <a:rPr lang="en-US" sz="1507" dirty="0">
                <a:solidFill>
                  <a:srgbClr val="000000"/>
                </a:solidFill>
              </a:rPr>
              <a:t>, </a:t>
            </a:r>
            <a:r>
              <a:rPr lang="en-US" sz="1507" dirty="0" err="1">
                <a:solidFill>
                  <a:srgbClr val="000000"/>
                </a:solidFill>
              </a:rPr>
              <a:t>ler</a:t>
            </a:r>
            <a:r>
              <a:rPr lang="en-US" sz="1507" dirty="0">
                <a:solidFill>
                  <a:srgbClr val="000000"/>
                </a:solidFill>
              </a:rPr>
              <a:t> a </a:t>
            </a:r>
            <a:r>
              <a:rPr lang="en-US" sz="1507" dirty="0" err="1">
                <a:solidFill>
                  <a:srgbClr val="000000"/>
                </a:solidFill>
              </a:rPr>
              <a:t>Bíblia</a:t>
            </a:r>
            <a:r>
              <a:rPr lang="en-US" sz="1507" dirty="0">
                <a:solidFill>
                  <a:srgbClr val="000000"/>
                </a:solidFill>
              </a:rPr>
              <a:t> e </a:t>
            </a:r>
            <a:r>
              <a:rPr lang="en-US" sz="1507" dirty="0" err="1">
                <a:solidFill>
                  <a:srgbClr val="000000"/>
                </a:solidFill>
              </a:rPr>
              <a:t>partilhar</a:t>
            </a:r>
            <a:r>
              <a:rPr lang="en-US" sz="1507" dirty="0">
                <a:solidFill>
                  <a:srgbClr val="000000"/>
                </a:solidFill>
              </a:rPr>
              <a:t> o </a:t>
            </a:r>
            <a:r>
              <a:rPr lang="en-US" sz="1507" dirty="0" err="1">
                <a:solidFill>
                  <a:srgbClr val="000000"/>
                </a:solidFill>
              </a:rPr>
              <a:t>Seu</a:t>
            </a:r>
            <a:r>
              <a:rPr lang="en-US" sz="1507" dirty="0">
                <a:solidFill>
                  <a:srgbClr val="000000"/>
                </a:solidFill>
              </a:rPr>
              <a:t> amor com </a:t>
            </a:r>
            <a:r>
              <a:rPr lang="en-US" sz="1507" dirty="0" err="1">
                <a:solidFill>
                  <a:srgbClr val="000000"/>
                </a:solidFill>
              </a:rPr>
              <a:t>os</a:t>
            </a:r>
            <a:r>
              <a:rPr lang="en-US" sz="1507" dirty="0">
                <a:solidFill>
                  <a:srgbClr val="000000"/>
                </a:solidFill>
              </a:rPr>
              <a:t> outros </a:t>
            </a:r>
            <a:r>
              <a:rPr lang="en-US" sz="1507" dirty="0" err="1">
                <a:solidFill>
                  <a:srgbClr val="000000"/>
                </a:solidFill>
              </a:rPr>
              <a:t>mantem-nos</a:t>
            </a:r>
            <a:r>
              <a:rPr lang="en-US" sz="1507" dirty="0">
                <a:solidFill>
                  <a:srgbClr val="000000"/>
                </a:solidFill>
              </a:rPr>
              <a:t> </a:t>
            </a:r>
            <a:r>
              <a:rPr lang="en-US" sz="1507" dirty="0" err="1">
                <a:solidFill>
                  <a:srgbClr val="000000"/>
                </a:solidFill>
              </a:rPr>
              <a:t>perto</a:t>
            </a:r>
            <a:r>
              <a:rPr lang="en-US" sz="1507" dirty="0">
                <a:solidFill>
                  <a:srgbClr val="000000"/>
                </a:solidFill>
              </a:rPr>
              <a:t> </a:t>
            </a:r>
            <a:r>
              <a:rPr lang="en-US" sz="1507" dirty="0" err="1">
                <a:solidFill>
                  <a:srgbClr val="000000"/>
                </a:solidFill>
              </a:rPr>
              <a:t>d’Ele</a:t>
            </a:r>
            <a:r>
              <a:rPr lang="en-US" sz="1507" dirty="0">
                <a:solidFill>
                  <a:srgbClr val="000000"/>
                </a:solidFill>
              </a:rPr>
              <a:t>. </a:t>
            </a:r>
            <a:r>
              <a:rPr lang="en-US" sz="1507" dirty="0" err="1">
                <a:solidFill>
                  <a:srgbClr val="000000"/>
                </a:solidFill>
              </a:rPr>
              <a:t>Através</a:t>
            </a:r>
            <a:r>
              <a:rPr lang="en-US" sz="1507" dirty="0">
                <a:solidFill>
                  <a:srgbClr val="000000"/>
                </a:solidFill>
              </a:rPr>
              <a:t> do </a:t>
            </a:r>
            <a:r>
              <a:rPr lang="en-US" sz="1507" dirty="0" err="1">
                <a:solidFill>
                  <a:srgbClr val="000000"/>
                </a:solidFill>
              </a:rPr>
              <a:t>nosso</a:t>
            </a:r>
            <a:r>
              <a:rPr lang="en-US" sz="1507" dirty="0">
                <a:solidFill>
                  <a:srgbClr val="000000"/>
                </a:solidFill>
              </a:rPr>
              <a:t> amor e </a:t>
            </a:r>
            <a:r>
              <a:rPr lang="en-US" sz="1507" dirty="0" err="1">
                <a:solidFill>
                  <a:srgbClr val="000000"/>
                </a:solidFill>
              </a:rPr>
              <a:t>estilo</a:t>
            </a:r>
            <a:r>
              <a:rPr lang="en-US" sz="1507" dirty="0">
                <a:solidFill>
                  <a:srgbClr val="000000"/>
                </a:solidFill>
              </a:rPr>
              <a:t> de </a:t>
            </a:r>
            <a:r>
              <a:rPr lang="en-US" sz="1507" dirty="0" err="1">
                <a:solidFill>
                  <a:srgbClr val="000000"/>
                </a:solidFill>
              </a:rPr>
              <a:t>vida</a:t>
            </a:r>
            <a:r>
              <a:rPr lang="en-US" sz="1507" dirty="0">
                <a:solidFill>
                  <a:srgbClr val="000000"/>
                </a:solidFill>
              </a:rPr>
              <a:t>, as </a:t>
            </a:r>
            <a:r>
              <a:rPr lang="en-US" sz="1507" dirty="0" err="1">
                <a:solidFill>
                  <a:srgbClr val="000000"/>
                </a:solidFill>
              </a:rPr>
              <a:t>pessoas</a:t>
            </a:r>
            <a:r>
              <a:rPr lang="en-US" sz="1507" dirty="0">
                <a:solidFill>
                  <a:srgbClr val="000000"/>
                </a:solidFill>
              </a:rPr>
              <a:t> </a:t>
            </a:r>
            <a:r>
              <a:rPr lang="en-US" sz="1507" dirty="0" err="1">
                <a:solidFill>
                  <a:srgbClr val="000000"/>
                </a:solidFill>
              </a:rPr>
              <a:t>têm</a:t>
            </a:r>
            <a:r>
              <a:rPr lang="en-US" sz="1507" dirty="0">
                <a:solidFill>
                  <a:srgbClr val="000000"/>
                </a:solidFill>
              </a:rPr>
              <a:t> de </a:t>
            </a:r>
            <a:r>
              <a:rPr lang="en-US" sz="1507" dirty="0" err="1">
                <a:solidFill>
                  <a:srgbClr val="000000"/>
                </a:solidFill>
              </a:rPr>
              <a:t>ver</a:t>
            </a:r>
            <a:r>
              <a:rPr lang="en-US" sz="1507" dirty="0">
                <a:solidFill>
                  <a:srgbClr val="000000"/>
                </a:solidFill>
              </a:rPr>
              <a:t> o amor de Deus </a:t>
            </a:r>
            <a:r>
              <a:rPr lang="en-US" sz="1507" dirty="0" err="1">
                <a:solidFill>
                  <a:srgbClr val="000000"/>
                </a:solidFill>
              </a:rPr>
              <a:t>em</a:t>
            </a:r>
            <a:r>
              <a:rPr lang="en-US" sz="1507" dirty="0">
                <a:solidFill>
                  <a:srgbClr val="000000"/>
                </a:solidFill>
              </a:rPr>
              <a:t> </a:t>
            </a:r>
            <a:r>
              <a:rPr lang="en-US" sz="1507" dirty="0" err="1">
                <a:solidFill>
                  <a:srgbClr val="000000"/>
                </a:solidFill>
              </a:rPr>
              <a:t>nós</a:t>
            </a:r>
            <a:r>
              <a:rPr lang="en-US" sz="1507" dirty="0">
                <a:solidFill>
                  <a:srgbClr val="000000"/>
                </a:solidFill>
              </a:rPr>
              <a:t>. </a:t>
            </a:r>
          </a:p>
        </p:txBody>
      </p:sp>
      <p:sp>
        <p:nvSpPr>
          <p:cNvPr id="8" name="TextBox 8"/>
          <p:cNvSpPr txBox="1"/>
          <p:nvPr/>
        </p:nvSpPr>
        <p:spPr>
          <a:xfrm>
            <a:off x="1600484" y="1264536"/>
            <a:ext cx="2571466" cy="480901"/>
          </a:xfrm>
          <a:prstGeom prst="rect">
            <a:avLst/>
          </a:prstGeom>
        </p:spPr>
        <p:txBody>
          <a:bodyPr wrap="square" lIns="0" tIns="0" rIns="0" bIns="0" rtlCol="0" anchor="t">
            <a:spAutoFit/>
          </a:bodyPr>
          <a:lstStyle/>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sp>
        <p:nvSpPr>
          <p:cNvPr id="11" name="TextBox 11"/>
          <p:cNvSpPr txBox="1"/>
          <p:nvPr/>
        </p:nvSpPr>
        <p:spPr>
          <a:xfrm>
            <a:off x="1142574" y="4660036"/>
            <a:ext cx="1374874" cy="886140"/>
          </a:xfrm>
          <a:prstGeom prst="rect">
            <a:avLst/>
          </a:prstGeom>
        </p:spPr>
        <p:txBody>
          <a:bodyPr lIns="0" tIns="0" rIns="0" bIns="0" rtlCol="0" anchor="t">
            <a:spAutoFit/>
          </a:bodyPr>
          <a:lstStyle/>
          <a:p>
            <a:pPr algn="ctr">
              <a:lnSpc>
                <a:spcPts val="3360"/>
              </a:lnSpc>
            </a:pPr>
            <a:r>
              <a:rPr lang="en-US" sz="3200" dirty="0">
                <a:solidFill>
                  <a:srgbClr val="000000"/>
                </a:solidFill>
                <a:latin typeface="Freestyle Script" panose="030804020302050B0404" pitchFamily="66" charset="0"/>
              </a:rPr>
              <a:t>Tempo de </a:t>
            </a:r>
            <a:r>
              <a:rPr lang="pt-PT" sz="3200" dirty="0">
                <a:solidFill>
                  <a:srgbClr val="000000"/>
                </a:solidFill>
                <a:latin typeface="Freestyle Script" panose="030804020302050B0404" pitchFamily="66" charset="0"/>
              </a:rPr>
              <a:t>Orar</a:t>
            </a:r>
            <a:endParaRPr lang="en-US" sz="3200" dirty="0">
              <a:solidFill>
                <a:srgbClr val="000000"/>
              </a:solidFill>
            </a:endParaRP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0674" y="-31135"/>
            <a:ext cx="3581400" cy="268157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58400" y="1703321"/>
            <a:ext cx="1990635" cy="2073579"/>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4367" y="5004719"/>
            <a:ext cx="300164" cy="440458"/>
          </a:xfrm>
          <a:prstGeom prst="rect">
            <a:avLst/>
          </a:prstGeom>
        </p:spPr>
      </p:pic>
      <p:sp>
        <p:nvSpPr>
          <p:cNvPr id="16" name="TextBox 12">
            <a:extLst>
              <a:ext uri="{FF2B5EF4-FFF2-40B4-BE49-F238E27FC236}">
                <a16:creationId xmlns:a16="http://schemas.microsoft.com/office/drawing/2014/main" id="{E43046D9-1F48-4CE3-8E87-0F519AF81149}"/>
              </a:ext>
            </a:extLst>
          </p:cNvPr>
          <p:cNvSpPr txBox="1"/>
          <p:nvPr/>
        </p:nvSpPr>
        <p:spPr>
          <a:xfrm>
            <a:off x="2430173" y="5172249"/>
            <a:ext cx="6143994" cy="1867691"/>
          </a:xfrm>
          <a:prstGeom prst="rect">
            <a:avLst/>
          </a:prstGeom>
        </p:spPr>
        <p:txBody>
          <a:bodyPr wrap="square" lIns="0" tIns="0" rIns="0" bIns="0" rtlCol="0" anchor="t">
            <a:spAutoFit/>
          </a:bodyPr>
          <a:lstStyle/>
          <a:p>
            <a:pPr algn="r">
              <a:lnSpc>
                <a:spcPts val="2062"/>
              </a:lnSpc>
            </a:pPr>
            <a:r>
              <a:rPr lang="en-US" sz="1472" dirty="0" err="1">
                <a:solidFill>
                  <a:srgbClr val="000000"/>
                </a:solidFill>
              </a:rPr>
              <a:t>Querido</a:t>
            </a:r>
            <a:r>
              <a:rPr lang="en-US" sz="1472" dirty="0">
                <a:solidFill>
                  <a:srgbClr val="000000"/>
                </a:solidFill>
              </a:rPr>
              <a:t> Deus, </a:t>
            </a:r>
            <a:r>
              <a:rPr lang="en-US" sz="1472" dirty="0" err="1">
                <a:solidFill>
                  <a:srgbClr val="000000"/>
                </a:solidFill>
              </a:rPr>
              <a:t>nosso</a:t>
            </a:r>
            <a:r>
              <a:rPr lang="en-US" sz="1472" dirty="0">
                <a:solidFill>
                  <a:srgbClr val="000000"/>
                </a:solidFill>
              </a:rPr>
              <a:t> Pai Celestial, </a:t>
            </a:r>
            <a:r>
              <a:rPr lang="en-US" sz="1472" dirty="0" err="1">
                <a:solidFill>
                  <a:srgbClr val="000000"/>
                </a:solidFill>
              </a:rPr>
              <a:t>por</a:t>
            </a:r>
            <a:r>
              <a:rPr lang="en-US" sz="1472" dirty="0">
                <a:solidFill>
                  <a:srgbClr val="000000"/>
                </a:solidFill>
              </a:rPr>
              <a:t> favor, </a:t>
            </a:r>
            <a:r>
              <a:rPr lang="en-US" sz="1472" dirty="0" err="1">
                <a:solidFill>
                  <a:srgbClr val="000000"/>
                </a:solidFill>
              </a:rPr>
              <a:t>perdoa</a:t>
            </a:r>
            <a:r>
              <a:rPr lang="en-US" sz="1472" dirty="0">
                <a:solidFill>
                  <a:srgbClr val="000000"/>
                </a:solidFill>
              </a:rPr>
              <a:t>-me </a:t>
            </a:r>
            <a:r>
              <a:rPr lang="en-US" sz="1472" dirty="0" err="1">
                <a:solidFill>
                  <a:srgbClr val="000000"/>
                </a:solidFill>
              </a:rPr>
              <a:t>por</a:t>
            </a:r>
            <a:r>
              <a:rPr lang="en-US" sz="1472" dirty="0">
                <a:solidFill>
                  <a:srgbClr val="000000"/>
                </a:solidFill>
              </a:rPr>
              <a:t> </a:t>
            </a:r>
            <a:r>
              <a:rPr lang="en-US" sz="1472" dirty="0" err="1">
                <a:solidFill>
                  <a:srgbClr val="000000"/>
                </a:solidFill>
              </a:rPr>
              <a:t>não</a:t>
            </a:r>
            <a:r>
              <a:rPr lang="en-US" sz="1472" dirty="0">
                <a:solidFill>
                  <a:srgbClr val="000000"/>
                </a:solidFill>
              </a:rPr>
              <a:t> </a:t>
            </a:r>
            <a:r>
              <a:rPr lang="en-US" sz="1472" dirty="0" err="1">
                <a:solidFill>
                  <a:srgbClr val="000000"/>
                </a:solidFill>
              </a:rPr>
              <a:t>Te</a:t>
            </a:r>
            <a:r>
              <a:rPr lang="en-US" sz="1472" dirty="0">
                <a:solidFill>
                  <a:srgbClr val="000000"/>
                </a:solidFill>
              </a:rPr>
              <a:t> </a:t>
            </a:r>
            <a:r>
              <a:rPr lang="en-US" sz="1472" dirty="0" err="1">
                <a:solidFill>
                  <a:srgbClr val="000000"/>
                </a:solidFill>
              </a:rPr>
              <a:t>honrar</a:t>
            </a:r>
            <a:r>
              <a:rPr lang="en-US" sz="1472" dirty="0">
                <a:solidFill>
                  <a:srgbClr val="000000"/>
                </a:solidFill>
              </a:rPr>
              <a:t> </a:t>
            </a:r>
            <a:r>
              <a:rPr lang="en-US" sz="1472" dirty="0" err="1">
                <a:solidFill>
                  <a:srgbClr val="000000"/>
                </a:solidFill>
              </a:rPr>
              <a:t>ao</a:t>
            </a:r>
            <a:r>
              <a:rPr lang="en-US" sz="1472" dirty="0">
                <a:solidFill>
                  <a:srgbClr val="000000"/>
                </a:solidFill>
              </a:rPr>
              <a:t> </a:t>
            </a:r>
            <a:r>
              <a:rPr lang="en-US" sz="1472" dirty="0" err="1">
                <a:solidFill>
                  <a:srgbClr val="000000"/>
                </a:solidFill>
              </a:rPr>
              <a:t>não</a:t>
            </a:r>
            <a:r>
              <a:rPr lang="en-US" sz="1472" dirty="0">
                <a:solidFill>
                  <a:srgbClr val="000000"/>
                </a:solidFill>
              </a:rPr>
              <a:t> </a:t>
            </a:r>
            <a:r>
              <a:rPr lang="en-US" sz="1472" dirty="0" err="1">
                <a:solidFill>
                  <a:srgbClr val="000000"/>
                </a:solidFill>
              </a:rPr>
              <a:t>Te</a:t>
            </a:r>
            <a:r>
              <a:rPr lang="en-US" sz="1472" dirty="0">
                <a:solidFill>
                  <a:srgbClr val="000000"/>
                </a:solidFill>
              </a:rPr>
              <a:t> </a:t>
            </a:r>
            <a:r>
              <a:rPr lang="en-US" sz="1472" dirty="0" err="1">
                <a:solidFill>
                  <a:srgbClr val="000000"/>
                </a:solidFill>
              </a:rPr>
              <a:t>dar</a:t>
            </a:r>
            <a:r>
              <a:rPr lang="en-US" sz="1472" dirty="0">
                <a:solidFill>
                  <a:srgbClr val="000000"/>
                </a:solidFill>
              </a:rPr>
              <a:t> o </a:t>
            </a:r>
            <a:r>
              <a:rPr lang="en-US" sz="1472" dirty="0" err="1">
                <a:solidFill>
                  <a:srgbClr val="000000"/>
                </a:solidFill>
              </a:rPr>
              <a:t>primeiro</a:t>
            </a:r>
            <a:r>
              <a:rPr lang="en-US" sz="1472" dirty="0">
                <a:solidFill>
                  <a:srgbClr val="000000"/>
                </a:solidFill>
              </a:rPr>
              <a:t> </a:t>
            </a:r>
            <a:r>
              <a:rPr lang="en-US" sz="1472" dirty="0" err="1">
                <a:solidFill>
                  <a:srgbClr val="000000"/>
                </a:solidFill>
              </a:rPr>
              <a:t>lugar</a:t>
            </a:r>
            <a:r>
              <a:rPr lang="en-US" sz="1472" dirty="0">
                <a:solidFill>
                  <a:srgbClr val="000000"/>
                </a:solidFill>
              </a:rPr>
              <a:t> no meu </a:t>
            </a:r>
            <a:r>
              <a:rPr lang="en-US" sz="1472" dirty="0" err="1">
                <a:solidFill>
                  <a:srgbClr val="000000"/>
                </a:solidFill>
              </a:rPr>
              <a:t>coração</a:t>
            </a:r>
            <a:r>
              <a:rPr lang="en-US" sz="1472" dirty="0">
                <a:solidFill>
                  <a:srgbClr val="000000"/>
                </a:solidFill>
              </a:rPr>
              <a:t>. Eu </a:t>
            </a:r>
            <a:r>
              <a:rPr lang="en-US" sz="1472" dirty="0" err="1">
                <a:solidFill>
                  <a:srgbClr val="000000"/>
                </a:solidFill>
              </a:rPr>
              <a:t>te</a:t>
            </a:r>
            <a:r>
              <a:rPr lang="en-US" sz="1472" dirty="0">
                <a:solidFill>
                  <a:srgbClr val="000000"/>
                </a:solidFill>
              </a:rPr>
              <a:t> </a:t>
            </a:r>
            <a:r>
              <a:rPr lang="en-US" sz="1472" dirty="0" err="1">
                <a:solidFill>
                  <a:srgbClr val="000000"/>
                </a:solidFill>
              </a:rPr>
              <a:t>louvo</a:t>
            </a:r>
            <a:r>
              <a:rPr lang="en-US" sz="1472" dirty="0">
                <a:solidFill>
                  <a:srgbClr val="000000"/>
                </a:solidFill>
              </a:rPr>
              <a:t> e </a:t>
            </a:r>
            <a:r>
              <a:rPr lang="en-US" sz="1472" dirty="0" err="1">
                <a:solidFill>
                  <a:srgbClr val="000000"/>
                </a:solidFill>
              </a:rPr>
              <a:t>adoro</a:t>
            </a:r>
            <a:r>
              <a:rPr lang="en-US" sz="1472" dirty="0">
                <a:solidFill>
                  <a:srgbClr val="000000"/>
                </a:solidFill>
              </a:rPr>
              <a:t> </a:t>
            </a:r>
            <a:r>
              <a:rPr lang="en-US" sz="1472" dirty="0" err="1">
                <a:solidFill>
                  <a:srgbClr val="000000"/>
                </a:solidFill>
              </a:rPr>
              <a:t>porque</a:t>
            </a:r>
            <a:r>
              <a:rPr lang="en-US" sz="1472" dirty="0">
                <a:solidFill>
                  <a:srgbClr val="000000"/>
                </a:solidFill>
              </a:rPr>
              <a:t> </a:t>
            </a:r>
            <a:r>
              <a:rPr lang="en-US" sz="1472" dirty="0" err="1">
                <a:solidFill>
                  <a:srgbClr val="000000"/>
                </a:solidFill>
              </a:rPr>
              <a:t>tu</a:t>
            </a:r>
            <a:r>
              <a:rPr lang="en-US" sz="1472" dirty="0">
                <a:solidFill>
                  <a:srgbClr val="000000"/>
                </a:solidFill>
              </a:rPr>
              <a:t> </a:t>
            </a:r>
            <a:r>
              <a:rPr lang="en-US" sz="1472" dirty="0" err="1">
                <a:solidFill>
                  <a:srgbClr val="000000"/>
                </a:solidFill>
              </a:rPr>
              <a:t>és</a:t>
            </a:r>
            <a:r>
              <a:rPr lang="en-US" sz="1472" dirty="0">
                <a:solidFill>
                  <a:srgbClr val="000000"/>
                </a:solidFill>
              </a:rPr>
              <a:t> o meu Deus, </a:t>
            </a:r>
            <a:r>
              <a:rPr lang="en-US" sz="1472" dirty="0" err="1">
                <a:solidFill>
                  <a:srgbClr val="000000"/>
                </a:solidFill>
              </a:rPr>
              <a:t>Criador</a:t>
            </a:r>
            <a:r>
              <a:rPr lang="en-US" sz="1472" dirty="0">
                <a:solidFill>
                  <a:srgbClr val="000000"/>
                </a:solidFill>
              </a:rPr>
              <a:t> do </a:t>
            </a:r>
            <a:r>
              <a:rPr lang="en-US" sz="1472" dirty="0" err="1">
                <a:solidFill>
                  <a:srgbClr val="000000"/>
                </a:solidFill>
              </a:rPr>
              <a:t>Universo</a:t>
            </a:r>
            <a:r>
              <a:rPr lang="en-US" sz="1472" dirty="0">
                <a:solidFill>
                  <a:srgbClr val="000000"/>
                </a:solidFill>
              </a:rPr>
              <a:t> e Rei </a:t>
            </a:r>
            <a:r>
              <a:rPr lang="en-US" sz="1472" dirty="0" err="1">
                <a:solidFill>
                  <a:srgbClr val="000000"/>
                </a:solidFill>
              </a:rPr>
              <a:t>Poderoso</a:t>
            </a:r>
            <a:r>
              <a:rPr lang="en-US" sz="1472" dirty="0">
                <a:solidFill>
                  <a:srgbClr val="000000"/>
                </a:solidFill>
              </a:rPr>
              <a:t>. </a:t>
            </a:r>
            <a:r>
              <a:rPr lang="en-US" sz="1472" dirty="0" err="1">
                <a:solidFill>
                  <a:srgbClr val="000000"/>
                </a:solidFill>
              </a:rPr>
              <a:t>Obrigado</a:t>
            </a:r>
            <a:r>
              <a:rPr lang="en-US" sz="1472" dirty="0">
                <a:solidFill>
                  <a:srgbClr val="000000"/>
                </a:solidFill>
              </a:rPr>
              <a:t> </a:t>
            </a:r>
            <a:r>
              <a:rPr lang="en-US" sz="1472" dirty="0" err="1">
                <a:solidFill>
                  <a:srgbClr val="000000"/>
                </a:solidFill>
              </a:rPr>
              <a:t>por</a:t>
            </a:r>
            <a:r>
              <a:rPr lang="en-US" sz="1472" dirty="0">
                <a:solidFill>
                  <a:srgbClr val="000000"/>
                </a:solidFill>
              </a:rPr>
              <a:t> me </a:t>
            </a:r>
            <a:r>
              <a:rPr lang="en-US" sz="1472" dirty="0" err="1">
                <a:solidFill>
                  <a:srgbClr val="000000"/>
                </a:solidFill>
              </a:rPr>
              <a:t>abençoares</a:t>
            </a:r>
            <a:r>
              <a:rPr lang="en-US" sz="1472" dirty="0">
                <a:solidFill>
                  <a:srgbClr val="000000"/>
                </a:solidFill>
              </a:rPr>
              <a:t> com um </a:t>
            </a:r>
            <a:r>
              <a:rPr lang="en-US" sz="1472" dirty="0" err="1">
                <a:solidFill>
                  <a:srgbClr val="000000"/>
                </a:solidFill>
              </a:rPr>
              <a:t>família</a:t>
            </a:r>
            <a:r>
              <a:rPr lang="en-US" sz="1472" dirty="0">
                <a:solidFill>
                  <a:srgbClr val="000000"/>
                </a:solidFill>
              </a:rPr>
              <a:t> amorosa. </a:t>
            </a:r>
            <a:r>
              <a:rPr lang="en-US" sz="1472" dirty="0" err="1">
                <a:solidFill>
                  <a:srgbClr val="000000"/>
                </a:solidFill>
              </a:rPr>
              <a:t>Ajuda-nos</a:t>
            </a:r>
            <a:r>
              <a:rPr lang="en-US" sz="1472" dirty="0">
                <a:solidFill>
                  <a:srgbClr val="000000"/>
                </a:solidFill>
              </a:rPr>
              <a:t> a </a:t>
            </a:r>
            <a:r>
              <a:rPr lang="en-US" sz="1472" dirty="0" err="1">
                <a:solidFill>
                  <a:srgbClr val="000000"/>
                </a:solidFill>
              </a:rPr>
              <a:t>fazermos</a:t>
            </a:r>
            <a:r>
              <a:rPr lang="en-US" sz="1472" dirty="0">
                <a:solidFill>
                  <a:srgbClr val="000000"/>
                </a:solidFill>
              </a:rPr>
              <a:t> de </a:t>
            </a:r>
            <a:r>
              <a:rPr lang="en-US" sz="1472" dirty="0" err="1">
                <a:solidFill>
                  <a:srgbClr val="000000"/>
                </a:solidFill>
              </a:rPr>
              <a:t>Ti</a:t>
            </a:r>
            <a:r>
              <a:rPr lang="en-US" sz="1472" dirty="0">
                <a:solidFill>
                  <a:srgbClr val="000000"/>
                </a:solidFill>
              </a:rPr>
              <a:t> o </a:t>
            </a:r>
            <a:r>
              <a:rPr lang="en-US" sz="1472" dirty="0" err="1">
                <a:solidFill>
                  <a:srgbClr val="000000"/>
                </a:solidFill>
              </a:rPr>
              <a:t>centro</a:t>
            </a:r>
            <a:r>
              <a:rPr lang="en-US" sz="1472" dirty="0">
                <a:solidFill>
                  <a:srgbClr val="000000"/>
                </a:solidFill>
              </a:rPr>
              <a:t> da </a:t>
            </a:r>
            <a:r>
              <a:rPr lang="en-US" sz="1472" dirty="0" err="1">
                <a:solidFill>
                  <a:srgbClr val="000000"/>
                </a:solidFill>
              </a:rPr>
              <a:t>nossa</a:t>
            </a:r>
            <a:r>
              <a:rPr lang="en-US" sz="1472" dirty="0">
                <a:solidFill>
                  <a:srgbClr val="000000"/>
                </a:solidFill>
              </a:rPr>
              <a:t> casa.    </a:t>
            </a:r>
            <a:r>
              <a:rPr lang="en-US" sz="1472" dirty="0" err="1">
                <a:solidFill>
                  <a:srgbClr val="000000"/>
                </a:solidFill>
              </a:rPr>
              <a:t>Dá-nos</a:t>
            </a:r>
            <a:r>
              <a:rPr lang="en-US" sz="1472" dirty="0">
                <a:solidFill>
                  <a:srgbClr val="000000"/>
                </a:solidFill>
              </a:rPr>
              <a:t> o </a:t>
            </a:r>
            <a:r>
              <a:rPr lang="en-US" sz="1472" dirty="0" err="1">
                <a:solidFill>
                  <a:srgbClr val="000000"/>
                </a:solidFill>
              </a:rPr>
              <a:t>desejo</a:t>
            </a:r>
            <a:r>
              <a:rPr lang="en-US" sz="1472" dirty="0">
                <a:solidFill>
                  <a:srgbClr val="000000"/>
                </a:solidFill>
              </a:rPr>
              <a:t> de </a:t>
            </a:r>
            <a:r>
              <a:rPr lang="en-US" sz="1472" dirty="0" err="1">
                <a:solidFill>
                  <a:srgbClr val="000000"/>
                </a:solidFill>
              </a:rPr>
              <a:t>nos</a:t>
            </a:r>
            <a:r>
              <a:rPr lang="en-US" sz="1472" dirty="0">
                <a:solidFill>
                  <a:srgbClr val="000000"/>
                </a:solidFill>
              </a:rPr>
              <a:t> </a:t>
            </a:r>
            <a:r>
              <a:rPr lang="en-US" sz="1472" dirty="0" err="1">
                <a:solidFill>
                  <a:srgbClr val="000000"/>
                </a:solidFill>
              </a:rPr>
              <a:t>unirmos</a:t>
            </a:r>
            <a:r>
              <a:rPr lang="en-US" sz="1472" dirty="0">
                <a:solidFill>
                  <a:srgbClr val="000000"/>
                </a:solidFill>
              </a:rPr>
              <a:t> para </a:t>
            </a:r>
            <a:r>
              <a:rPr lang="en-US" sz="1472" dirty="0" err="1">
                <a:solidFill>
                  <a:srgbClr val="000000"/>
                </a:solidFill>
              </a:rPr>
              <a:t>louvar</a:t>
            </a:r>
            <a:r>
              <a:rPr lang="en-US" sz="1472" dirty="0">
                <a:solidFill>
                  <a:srgbClr val="000000"/>
                </a:solidFill>
              </a:rPr>
              <a:t> e </a:t>
            </a:r>
            <a:r>
              <a:rPr lang="en-US" sz="1472" dirty="0" err="1">
                <a:solidFill>
                  <a:srgbClr val="000000"/>
                </a:solidFill>
              </a:rPr>
              <a:t>honrar-Te</a:t>
            </a:r>
            <a:r>
              <a:rPr lang="en-US" sz="1472" dirty="0">
                <a:solidFill>
                  <a:srgbClr val="000000"/>
                </a:solidFill>
              </a:rPr>
              <a:t> </a:t>
            </a:r>
            <a:r>
              <a:rPr lang="en-US" sz="1472" dirty="0" err="1">
                <a:solidFill>
                  <a:srgbClr val="000000"/>
                </a:solidFill>
              </a:rPr>
              <a:t>diariamente</a:t>
            </a:r>
            <a:r>
              <a:rPr lang="en-US" sz="1472" dirty="0">
                <a:solidFill>
                  <a:srgbClr val="000000"/>
                </a:solidFill>
              </a:rPr>
              <a:t> e </a:t>
            </a:r>
            <a:r>
              <a:rPr lang="en-US" sz="1472" dirty="0" err="1">
                <a:solidFill>
                  <a:srgbClr val="000000"/>
                </a:solidFill>
              </a:rPr>
              <a:t>sermos</a:t>
            </a:r>
            <a:r>
              <a:rPr lang="en-US" sz="1472" dirty="0">
                <a:solidFill>
                  <a:srgbClr val="000000"/>
                </a:solidFill>
              </a:rPr>
              <a:t> </a:t>
            </a:r>
            <a:r>
              <a:rPr lang="en-US" sz="1472" dirty="0" err="1">
                <a:solidFill>
                  <a:srgbClr val="000000"/>
                </a:solidFill>
              </a:rPr>
              <a:t>transformados</a:t>
            </a:r>
            <a:r>
              <a:rPr lang="en-US" sz="1472" dirty="0">
                <a:solidFill>
                  <a:srgbClr val="000000"/>
                </a:solidFill>
              </a:rPr>
              <a:t> à </a:t>
            </a:r>
            <a:r>
              <a:rPr lang="en-US" sz="1472" dirty="0" err="1">
                <a:solidFill>
                  <a:srgbClr val="000000"/>
                </a:solidFill>
              </a:rPr>
              <a:t>imagem</a:t>
            </a:r>
            <a:r>
              <a:rPr lang="en-US" sz="1472" dirty="0">
                <a:solidFill>
                  <a:srgbClr val="000000"/>
                </a:solidFill>
              </a:rPr>
              <a:t> de Jesus. </a:t>
            </a:r>
            <a:r>
              <a:rPr lang="en-US" sz="1472" dirty="0" err="1">
                <a:solidFill>
                  <a:srgbClr val="000000"/>
                </a:solidFill>
              </a:rPr>
              <a:t>Em</a:t>
            </a:r>
            <a:r>
              <a:rPr lang="en-US" sz="1472" dirty="0">
                <a:solidFill>
                  <a:srgbClr val="000000"/>
                </a:solidFill>
              </a:rPr>
              <a:t> </a:t>
            </a:r>
            <a:r>
              <a:rPr lang="en-US" sz="1472" dirty="0" err="1">
                <a:solidFill>
                  <a:srgbClr val="000000"/>
                </a:solidFill>
              </a:rPr>
              <a:t>nome</a:t>
            </a:r>
            <a:r>
              <a:rPr lang="en-US" sz="1472" dirty="0">
                <a:solidFill>
                  <a:srgbClr val="000000"/>
                </a:solidFill>
              </a:rPr>
              <a:t> de Jesus, </a:t>
            </a:r>
            <a:r>
              <a:rPr lang="en-US" sz="1472" dirty="0" err="1">
                <a:solidFill>
                  <a:srgbClr val="000000"/>
                </a:solidFill>
              </a:rPr>
              <a:t>amém</a:t>
            </a:r>
            <a:r>
              <a:rPr lang="en-US" sz="1472" dirty="0">
                <a:solidFill>
                  <a:srgbClr val="000000"/>
                </a:solidFill>
              </a:rPr>
              <a:t>.</a:t>
            </a:r>
          </a:p>
          <a:p>
            <a:pPr algn="r">
              <a:lnSpc>
                <a:spcPts val="2062"/>
              </a:lnSpc>
              <a:spcBef>
                <a:spcPct val="0"/>
              </a:spcBef>
            </a:pPr>
            <a:endParaRPr lang="en-US" sz="1472" dirty="0">
              <a:solidFill>
                <a:srgbClr val="000000"/>
              </a:solidFill>
            </a:endParaRPr>
          </a:p>
        </p:txBody>
      </p:sp>
      <p:sp>
        <p:nvSpPr>
          <p:cNvPr id="10" name="TextBox 11">
            <a:extLst>
              <a:ext uri="{FF2B5EF4-FFF2-40B4-BE49-F238E27FC236}">
                <a16:creationId xmlns:a16="http://schemas.microsoft.com/office/drawing/2014/main" id="{18E3C4E4-9A28-9AE2-EA08-F1578273A3CE}"/>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7" name="Imagem 6" descr="Uma imagem com texto&#10;&#10;Descrição gerada automaticamente">
            <a:extLst>
              <a:ext uri="{FF2B5EF4-FFF2-40B4-BE49-F238E27FC236}">
                <a16:creationId xmlns:a16="http://schemas.microsoft.com/office/drawing/2014/main" id="{2ECB81B6-95D3-9A7F-8231-33C205DA26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1" t="16859" r="411"/>
          <a:stretch>
            <a:fillRect/>
          </a:stretch>
        </p:blipFill>
        <p:spPr>
          <a:xfrm>
            <a:off x="0" y="0"/>
            <a:ext cx="8953500" cy="7505700"/>
          </a:xfrm>
          <a:prstGeom prst="rect">
            <a:avLst/>
          </a:prstGeom>
        </p:spPr>
      </p:pic>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3"/>
          <a:srcRect/>
          <a:stretch>
            <a:fillRect/>
          </a:stretch>
        </p:blipFill>
        <p:spPr>
          <a:xfrm>
            <a:off x="-1295533" y="2546357"/>
            <a:ext cx="7452360" cy="4965135"/>
          </a:xfrm>
          <a:prstGeom prst="rect">
            <a:avLst/>
          </a:prstGeom>
        </p:spPr>
      </p:pic>
      <p:sp>
        <p:nvSpPr>
          <p:cNvPr id="7" name="TextBox 7"/>
          <p:cNvSpPr txBox="1"/>
          <p:nvPr/>
        </p:nvSpPr>
        <p:spPr>
          <a:xfrm>
            <a:off x="4265022" y="3299820"/>
            <a:ext cx="3880081" cy="512961"/>
          </a:xfrm>
          <a:prstGeom prst="rect">
            <a:avLst/>
          </a:prstGeom>
        </p:spPr>
        <p:txBody>
          <a:bodyPr lIns="0" tIns="0" rIns="0" bIns="0" rtlCol="0" anchor="t">
            <a:spAutoFit/>
          </a:bodyPr>
          <a:lstStyle/>
          <a:p>
            <a:pPr algn="ctr">
              <a:lnSpc>
                <a:spcPts val="4015"/>
              </a:lnSpc>
            </a:pPr>
            <a:r>
              <a:rPr lang="en-US" sz="3600" b="1" dirty="0">
                <a:solidFill>
                  <a:srgbClr val="000000"/>
                </a:solidFill>
              </a:rPr>
              <a:t>Eu Vou!</a:t>
            </a:r>
          </a:p>
        </p:txBody>
      </p:sp>
      <p:sp>
        <p:nvSpPr>
          <p:cNvPr id="8" name="TextBox 8"/>
          <p:cNvSpPr txBox="1"/>
          <p:nvPr/>
        </p:nvSpPr>
        <p:spPr>
          <a:xfrm>
            <a:off x="3943951" y="4116350"/>
            <a:ext cx="4808814" cy="1168846"/>
          </a:xfrm>
          <a:prstGeom prst="rect">
            <a:avLst/>
          </a:prstGeom>
        </p:spPr>
        <p:txBody>
          <a:bodyPr lIns="0" tIns="0" rIns="0" bIns="0" rtlCol="0" anchor="t">
            <a:spAutoFit/>
          </a:bodyPr>
          <a:lstStyle/>
          <a:p>
            <a:pPr algn="ctr">
              <a:lnSpc>
                <a:spcPts val="3072"/>
              </a:lnSpc>
            </a:pPr>
            <a:r>
              <a:rPr lang="en-US" sz="2194" b="1" dirty="0">
                <a:solidFill>
                  <a:srgbClr val="B2301B"/>
                </a:solidFill>
              </a:rPr>
              <a:t>“</a:t>
            </a:r>
            <a:r>
              <a:rPr lang="en-US" sz="2194" b="1" dirty="0" err="1">
                <a:solidFill>
                  <a:srgbClr val="B2301B"/>
                </a:solidFill>
              </a:rPr>
              <a:t>Quem</a:t>
            </a:r>
            <a:r>
              <a:rPr lang="en-US" sz="2194" b="1" dirty="0">
                <a:solidFill>
                  <a:srgbClr val="B2301B"/>
                </a:solidFill>
              </a:rPr>
              <a:t> </a:t>
            </a:r>
            <a:r>
              <a:rPr lang="en-US" sz="2194" b="1" dirty="0" err="1">
                <a:solidFill>
                  <a:srgbClr val="B2301B"/>
                </a:solidFill>
              </a:rPr>
              <a:t>enviarei</a:t>
            </a:r>
            <a:r>
              <a:rPr lang="en-US" sz="2194" b="1" dirty="0">
                <a:solidFill>
                  <a:srgbClr val="B2301B"/>
                </a:solidFill>
              </a:rPr>
              <a:t> e </a:t>
            </a:r>
            <a:r>
              <a:rPr lang="en-US" sz="2194" b="1" dirty="0" err="1">
                <a:solidFill>
                  <a:srgbClr val="B2301B"/>
                </a:solidFill>
              </a:rPr>
              <a:t>quem</a:t>
            </a:r>
            <a:r>
              <a:rPr lang="en-US" sz="2194" b="1" dirty="0">
                <a:solidFill>
                  <a:srgbClr val="B2301B"/>
                </a:solidFill>
              </a:rPr>
              <a:t> </a:t>
            </a:r>
            <a:r>
              <a:rPr lang="en-US" sz="2194" b="1" dirty="0" err="1">
                <a:solidFill>
                  <a:srgbClr val="B2301B"/>
                </a:solidFill>
              </a:rPr>
              <a:t>irá</a:t>
            </a:r>
            <a:r>
              <a:rPr lang="en-US" sz="2194" b="1" dirty="0">
                <a:solidFill>
                  <a:srgbClr val="B2301B"/>
                </a:solidFill>
              </a:rPr>
              <a:t> </a:t>
            </a:r>
            <a:r>
              <a:rPr lang="en-US" sz="2194" b="1" dirty="0" err="1">
                <a:solidFill>
                  <a:srgbClr val="B2301B"/>
                </a:solidFill>
              </a:rPr>
              <a:t>por</a:t>
            </a:r>
            <a:r>
              <a:rPr lang="en-US" sz="2194" b="1" dirty="0">
                <a:solidFill>
                  <a:srgbClr val="B2301B"/>
                </a:solidFill>
              </a:rPr>
              <a:t> </a:t>
            </a:r>
            <a:r>
              <a:rPr lang="en-US" sz="2194" b="1" dirty="0" err="1">
                <a:solidFill>
                  <a:srgbClr val="B2301B"/>
                </a:solidFill>
              </a:rPr>
              <a:t>nós</a:t>
            </a:r>
            <a:r>
              <a:rPr lang="en-US" sz="2194" b="1" dirty="0">
                <a:solidFill>
                  <a:srgbClr val="B2301B"/>
                </a:solidFill>
              </a:rPr>
              <a:t>? </a:t>
            </a:r>
            <a:r>
              <a:rPr lang="en-US" sz="2194" b="1" dirty="0" err="1">
                <a:solidFill>
                  <a:srgbClr val="B2301B"/>
                </a:solidFill>
              </a:rPr>
              <a:t>Então</a:t>
            </a:r>
            <a:r>
              <a:rPr lang="en-US" sz="2194" b="1" dirty="0">
                <a:solidFill>
                  <a:srgbClr val="B2301B"/>
                </a:solidFill>
              </a:rPr>
              <a:t> </a:t>
            </a:r>
            <a:r>
              <a:rPr lang="en-US" sz="2194" b="1" dirty="0" err="1">
                <a:solidFill>
                  <a:srgbClr val="B2301B"/>
                </a:solidFill>
              </a:rPr>
              <a:t>eu</a:t>
            </a:r>
            <a:r>
              <a:rPr lang="en-US" sz="2194" b="1" dirty="0">
                <a:solidFill>
                  <a:srgbClr val="B2301B"/>
                </a:solidFill>
              </a:rPr>
              <a:t> </a:t>
            </a:r>
            <a:r>
              <a:rPr lang="en-US" sz="2194" b="1" dirty="0" err="1">
                <a:solidFill>
                  <a:srgbClr val="B2301B"/>
                </a:solidFill>
              </a:rPr>
              <a:t>disse</a:t>
            </a:r>
            <a:r>
              <a:rPr lang="en-US" sz="2194" b="1" dirty="0">
                <a:solidFill>
                  <a:srgbClr val="B2301B"/>
                </a:solidFill>
              </a:rPr>
              <a:t>: </a:t>
            </a:r>
            <a:r>
              <a:rPr lang="en-US" sz="2194" b="1" dirty="0" err="1">
                <a:solidFill>
                  <a:srgbClr val="B2301B"/>
                </a:solidFill>
              </a:rPr>
              <a:t>Eis</a:t>
            </a:r>
            <a:r>
              <a:rPr lang="en-US" sz="2194" b="1" dirty="0">
                <a:solidFill>
                  <a:srgbClr val="B2301B"/>
                </a:solidFill>
              </a:rPr>
              <a:t>-me </a:t>
            </a:r>
            <a:r>
              <a:rPr lang="en-US" sz="2194" b="1" dirty="0" err="1">
                <a:solidFill>
                  <a:srgbClr val="B2301B"/>
                </a:solidFill>
              </a:rPr>
              <a:t>aqui</a:t>
            </a:r>
            <a:r>
              <a:rPr lang="en-US" sz="2194" b="1" dirty="0">
                <a:solidFill>
                  <a:srgbClr val="B2301B"/>
                </a:solidFill>
              </a:rPr>
              <a:t>. Envia-me a </a:t>
            </a:r>
            <a:r>
              <a:rPr lang="en-US" sz="2194" b="1" dirty="0" err="1">
                <a:solidFill>
                  <a:srgbClr val="B2301B"/>
                </a:solidFill>
              </a:rPr>
              <a:t>mim</a:t>
            </a:r>
            <a:r>
              <a:rPr lang="en-US" sz="2194" b="1" dirty="0">
                <a:solidFill>
                  <a:srgbClr val="B2301B"/>
                </a:solidFill>
              </a:rPr>
              <a:t>.”  </a:t>
            </a:r>
            <a:r>
              <a:rPr lang="en-US" sz="2194" b="1" dirty="0" err="1">
                <a:solidFill>
                  <a:srgbClr val="B2301B"/>
                </a:solidFill>
              </a:rPr>
              <a:t>Isaías</a:t>
            </a:r>
            <a:r>
              <a:rPr lang="en-US" sz="2194" b="1" dirty="0">
                <a:solidFill>
                  <a:srgbClr val="B2301B"/>
                </a:solidFill>
              </a:rPr>
              <a:t> 6:8 (NIV)</a:t>
            </a:r>
          </a:p>
        </p:txBody>
      </p:sp>
      <p:sp>
        <p:nvSpPr>
          <p:cNvPr id="9" name="TextBox 9"/>
          <p:cNvSpPr txBox="1"/>
          <p:nvPr/>
        </p:nvSpPr>
        <p:spPr>
          <a:xfrm>
            <a:off x="4746043" y="1473704"/>
            <a:ext cx="3815570" cy="831318"/>
          </a:xfrm>
          <a:prstGeom prst="rect">
            <a:avLst/>
          </a:prstGeom>
        </p:spPr>
        <p:txBody>
          <a:bodyPr wrap="square" lIns="0" tIns="0" rIns="0" bIns="0" rtlCol="0" anchor="t">
            <a:spAutoFit/>
          </a:bodyPr>
          <a:lstStyle/>
          <a:p>
            <a:pPr algn="ctr">
              <a:lnSpc>
                <a:spcPts val="6933"/>
              </a:lnSpc>
            </a:pPr>
            <a:r>
              <a:rPr lang="en-US" sz="4952" dirty="0">
                <a:solidFill>
                  <a:srgbClr val="B2301B"/>
                </a:solidFill>
              </a:rPr>
              <a:t> </a:t>
            </a:r>
            <a:r>
              <a:rPr lang="en-US" sz="4952" b="1" dirty="0">
                <a:solidFill>
                  <a:srgbClr val="B2301B"/>
                </a:solidFill>
              </a:rPr>
              <a:t>13 de </a:t>
            </a:r>
            <a:r>
              <a:rPr lang="en-US" sz="4952" b="1" dirty="0" err="1">
                <a:solidFill>
                  <a:srgbClr val="B2301B"/>
                </a:solidFill>
              </a:rPr>
              <a:t>janeiro</a:t>
            </a:r>
            <a:endParaRPr lang="en-US" sz="4952" b="1" dirty="0">
              <a:solidFill>
                <a:srgbClr val="B2301B"/>
              </a:solidFill>
            </a:endParaRPr>
          </a:p>
        </p:txBody>
      </p:sp>
      <p:sp>
        <p:nvSpPr>
          <p:cNvPr id="12" name="TextBox 12"/>
          <p:cNvSpPr txBox="1"/>
          <p:nvPr/>
        </p:nvSpPr>
        <p:spPr>
          <a:xfrm>
            <a:off x="361951" y="1381023"/>
            <a:ext cx="3609956" cy="1129796"/>
          </a:xfrm>
          <a:prstGeom prst="rect">
            <a:avLst/>
          </a:prstGeom>
        </p:spPr>
        <p:txBody>
          <a:bodyPr wrap="square" lIns="0" tIns="0" rIns="0" bIns="0" rtlCol="0" anchor="t">
            <a:spAutoFit/>
          </a:bodyPr>
          <a:lstStyle/>
          <a:p>
            <a:pPr algn="ctr">
              <a:lnSpc>
                <a:spcPts val="2968"/>
              </a:lnSpc>
            </a:pPr>
            <a:r>
              <a:rPr lang="en-US" sz="2800" b="1" dirty="0" err="1">
                <a:solidFill>
                  <a:srgbClr val="B2301B"/>
                </a:solidFill>
              </a:rPr>
              <a:t>Ideia</a:t>
            </a:r>
            <a:r>
              <a:rPr lang="en-US" sz="2800" b="1" dirty="0">
                <a:solidFill>
                  <a:srgbClr val="B2301B"/>
                </a:solidFill>
              </a:rPr>
              <a:t> Principal:</a:t>
            </a:r>
          </a:p>
          <a:p>
            <a:pPr algn="ctr">
              <a:lnSpc>
                <a:spcPts val="2968"/>
              </a:lnSpc>
            </a:pPr>
            <a:r>
              <a:rPr lang="en-US" sz="2120" b="1" dirty="0">
                <a:solidFill>
                  <a:srgbClr val="B2301B"/>
                </a:solidFill>
              </a:rPr>
              <a:t>Deus chama-me para </a:t>
            </a:r>
            <a:r>
              <a:rPr lang="en-US" sz="2120" b="1" dirty="0" err="1">
                <a:solidFill>
                  <a:srgbClr val="B2301B"/>
                </a:solidFill>
              </a:rPr>
              <a:t>partilhar</a:t>
            </a:r>
            <a:r>
              <a:rPr lang="en-US" sz="2120" b="1" dirty="0">
                <a:solidFill>
                  <a:srgbClr val="B2301B"/>
                </a:solidFill>
              </a:rPr>
              <a:t> o </a:t>
            </a:r>
            <a:r>
              <a:rPr lang="en-US" sz="2120" b="1" dirty="0" err="1">
                <a:solidFill>
                  <a:srgbClr val="B2301B"/>
                </a:solidFill>
              </a:rPr>
              <a:t>Seu</a:t>
            </a:r>
            <a:r>
              <a:rPr lang="en-US" sz="2120" b="1" dirty="0">
                <a:solidFill>
                  <a:srgbClr val="B2301B"/>
                </a:solidFill>
              </a:rPr>
              <a:t> amor com </a:t>
            </a:r>
            <a:r>
              <a:rPr lang="en-US" sz="2120" b="1" dirty="0" err="1">
                <a:solidFill>
                  <a:srgbClr val="B2301B"/>
                </a:solidFill>
              </a:rPr>
              <a:t>os</a:t>
            </a:r>
            <a:r>
              <a:rPr lang="en-US" sz="2120" b="1" dirty="0">
                <a:solidFill>
                  <a:srgbClr val="B2301B"/>
                </a:solidFill>
              </a:rPr>
              <a:t> outros</a:t>
            </a:r>
          </a:p>
        </p:txBody>
      </p:sp>
      <p:sp>
        <p:nvSpPr>
          <p:cNvPr id="13" name="TextBox 4">
            <a:extLst>
              <a:ext uri="{FF2B5EF4-FFF2-40B4-BE49-F238E27FC236}">
                <a16:creationId xmlns:a16="http://schemas.microsoft.com/office/drawing/2014/main" id="{926FBA90-DC4B-5642-1BB7-C5EBBB4B663E}"/>
              </a:ext>
            </a:extLst>
          </p:cNvPr>
          <p:cNvSpPr txBox="1"/>
          <p:nvPr/>
        </p:nvSpPr>
        <p:spPr>
          <a:xfrm>
            <a:off x="2439737" y="405185"/>
            <a:ext cx="2554962"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14" name="TextBox 11">
            <a:extLst>
              <a:ext uri="{FF2B5EF4-FFF2-40B4-BE49-F238E27FC236}">
                <a16:creationId xmlns:a16="http://schemas.microsoft.com/office/drawing/2014/main" id="{108279C6-AE28-2F3D-75AA-89A4A341190E}"/>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4" name="Imagem 3" descr="Uma imagem com texto&#10;&#10;Descrição gerada automaticamente">
            <a:extLst>
              <a:ext uri="{FF2B5EF4-FFF2-40B4-BE49-F238E27FC236}">
                <a16:creationId xmlns:a16="http://schemas.microsoft.com/office/drawing/2014/main" id="{DB4A4FB5-E7E4-4367-F7AC-605A681E9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750" y="5734050"/>
            <a:ext cx="889356" cy="16239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354252">
            <a:off x="7797506" y="5456925"/>
            <a:ext cx="1419376" cy="230792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9529" y="2432278"/>
            <a:ext cx="2407780" cy="158913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5143" y="1492730"/>
            <a:ext cx="619920" cy="583720"/>
          </a:xfrm>
          <a:prstGeom prst="rect">
            <a:avLst/>
          </a:prstGeom>
        </p:spPr>
      </p:pic>
      <p:sp>
        <p:nvSpPr>
          <p:cNvPr id="7" name="TextBox 7"/>
          <p:cNvSpPr txBox="1"/>
          <p:nvPr/>
        </p:nvSpPr>
        <p:spPr>
          <a:xfrm>
            <a:off x="1415063" y="1245468"/>
            <a:ext cx="1561088" cy="901529"/>
          </a:xfrm>
          <a:prstGeom prst="rect">
            <a:avLst/>
          </a:prstGeom>
        </p:spPr>
        <p:txBody>
          <a:bodyPr lIns="0" tIns="0" rIns="0" bIns="0" rtlCol="0" anchor="t">
            <a:spAutoFit/>
          </a:bodyPr>
          <a:lstStyle/>
          <a:p>
            <a:pPr algn="ctr">
              <a:lnSpc>
                <a:spcPts val="3360"/>
              </a:lnSpc>
            </a:pPr>
            <a:r>
              <a:rPr lang="pt-PT" sz="3600" dirty="0">
                <a:solidFill>
                  <a:srgbClr val="000000"/>
                </a:solidFill>
                <a:latin typeface="Freestyle Script" panose="030804020302050B0404" pitchFamily="66" charset="0"/>
              </a:rPr>
              <a:t>Pensamento</a:t>
            </a:r>
            <a:r>
              <a:rPr lang="en-US" sz="3600" dirty="0">
                <a:solidFill>
                  <a:srgbClr val="000000"/>
                </a:solidFill>
                <a:latin typeface="Freestyle Script" panose="030804020302050B0404" pitchFamily="66" charset="0"/>
              </a:rPr>
              <a:t> </a:t>
            </a:r>
            <a:r>
              <a:rPr lang="en-US" sz="3600" dirty="0" err="1">
                <a:solidFill>
                  <a:srgbClr val="000000"/>
                </a:solidFill>
                <a:latin typeface="Freestyle Script" panose="030804020302050B0404" pitchFamily="66" charset="0"/>
              </a:rPr>
              <a:t>Chave</a:t>
            </a:r>
            <a:endParaRPr lang="en-US" sz="3600" dirty="0">
              <a:solidFill>
                <a:srgbClr val="000000"/>
              </a:solidFill>
              <a:latin typeface="Freestyle Script" panose="030804020302050B0404" pitchFamily="66" charset="0"/>
            </a:endParaRPr>
          </a:p>
        </p:txBody>
      </p:sp>
      <p:sp>
        <p:nvSpPr>
          <p:cNvPr id="9" name="TextBox 9"/>
          <p:cNvSpPr txBox="1"/>
          <p:nvPr/>
        </p:nvSpPr>
        <p:spPr>
          <a:xfrm>
            <a:off x="2904431" y="1473391"/>
            <a:ext cx="5626662" cy="2803909"/>
          </a:xfrm>
          <a:prstGeom prst="rect">
            <a:avLst/>
          </a:prstGeom>
        </p:spPr>
        <p:txBody>
          <a:bodyPr wrap="square" lIns="0" tIns="0" rIns="0" bIns="0" rtlCol="0" anchor="t">
            <a:spAutoFit/>
          </a:bodyPr>
          <a:lstStyle/>
          <a:p>
            <a:pPr algn="r">
              <a:lnSpc>
                <a:spcPts val="2199"/>
              </a:lnSpc>
            </a:pPr>
            <a:r>
              <a:rPr lang="pt-PT" sz="1500" kern="150" dirty="0">
                <a:effectLst/>
                <a:ea typeface="NSimSun" panose="02010609030101010101" pitchFamily="49" charset="-122"/>
                <a:cs typeface="Arial" panose="020B0604020202020204" pitchFamily="34" charset="0"/>
              </a:rPr>
              <a:t>Quando Deus criou Adão e Eva, eles desfrutavam de tempo juntos, cada dia. Deus advertiu-os para que não comessem do fruto da árvore do conhecimento do bem e do mal. Mas eles escolheram ouvir a serpente. Adão e Eva desobedeceram a Deus e tiveram medo de O encontrar. Eles sabiam que tinham feito algo errado e esconderam-se de Deus.</a:t>
            </a:r>
            <a:r>
              <a:rPr lang="pt-PT" sz="1500" kern="150" dirty="0">
                <a:ea typeface="NSimSun" panose="02010609030101010101" pitchFamily="49" charset="-122"/>
                <a:cs typeface="Arial" panose="020B0604020202020204" pitchFamily="34" charset="0"/>
              </a:rPr>
              <a:t> </a:t>
            </a:r>
            <a:r>
              <a:rPr lang="pt-PT" sz="1500" kern="150" dirty="0">
                <a:effectLst/>
                <a:ea typeface="NSimSun" panose="02010609030101010101" pitchFamily="49" charset="-122"/>
                <a:cs typeface="Arial" panose="020B0604020202020204" pitchFamily="34" charset="0"/>
              </a:rPr>
              <a:t>Mas Deus amou-os, chamou por eles e perguntou: “</a:t>
            </a:r>
            <a:r>
              <a:rPr lang="pt-PT" sz="1500" kern="150" dirty="0">
                <a:ea typeface="NSimSun" panose="02010609030101010101" pitchFamily="49" charset="-122"/>
                <a:cs typeface="Arial" panose="020B0604020202020204" pitchFamily="34" charset="0"/>
              </a:rPr>
              <a:t>Onde e</a:t>
            </a:r>
            <a:r>
              <a:rPr lang="pt-PT" sz="1500" kern="150" dirty="0">
                <a:effectLst/>
                <a:ea typeface="NSimSun" panose="02010609030101010101" pitchFamily="49" charset="-122"/>
                <a:cs typeface="Arial" panose="020B0604020202020204" pitchFamily="34" charset="0"/>
              </a:rPr>
              <a:t>stão?” </a:t>
            </a:r>
          </a:p>
          <a:p>
            <a:pPr algn="r">
              <a:lnSpc>
                <a:spcPts val="2199"/>
              </a:lnSpc>
            </a:pPr>
            <a:r>
              <a:rPr lang="pt-PT" sz="1500" kern="150" dirty="0">
                <a:effectLst/>
                <a:ea typeface="NSimSun" panose="02010609030101010101" pitchFamily="49" charset="-122"/>
                <a:cs typeface="Arial" panose="020B0604020202020204" pitchFamily="34" charset="0"/>
              </a:rPr>
              <a:t>Ele sabia onde é que eles estavam, mas deu-lhes </a:t>
            </a:r>
          </a:p>
          <a:p>
            <a:pPr algn="r">
              <a:lnSpc>
                <a:spcPts val="2199"/>
              </a:lnSpc>
            </a:pPr>
            <a:r>
              <a:rPr lang="pt-PT" sz="1500" kern="150" dirty="0">
                <a:effectLst/>
                <a:ea typeface="NSimSun" panose="02010609030101010101" pitchFamily="49" charset="-122"/>
                <a:cs typeface="Arial" panose="020B0604020202020204" pitchFamily="34" charset="0"/>
              </a:rPr>
              <a:t>uma oportunidade de se revelarem. Eles apareceram e Ele </a:t>
            </a:r>
          </a:p>
          <a:p>
            <a:pPr algn="r">
              <a:lnSpc>
                <a:spcPts val="2199"/>
              </a:lnSpc>
            </a:pPr>
            <a:r>
              <a:rPr lang="pt-PT" sz="1500" kern="150" dirty="0">
                <a:effectLst/>
                <a:ea typeface="NSimSun" panose="02010609030101010101" pitchFamily="49" charset="-122"/>
                <a:cs typeface="Arial" panose="020B0604020202020204" pitchFamily="34" charset="0"/>
              </a:rPr>
              <a:t>perdoou-os e cobriu a sua vergonha.</a:t>
            </a:r>
          </a:p>
          <a:p>
            <a:pPr algn="r">
              <a:lnSpc>
                <a:spcPts val="2199"/>
              </a:lnSpc>
            </a:pPr>
            <a:r>
              <a:rPr lang="en-US" sz="1570" dirty="0">
                <a:solidFill>
                  <a:srgbClr val="000000"/>
                </a:solidFill>
              </a:rPr>
              <a:t> </a:t>
            </a:r>
          </a:p>
        </p:txBody>
      </p:sp>
      <p:sp>
        <p:nvSpPr>
          <p:cNvPr id="10" name="TextBox 10"/>
          <p:cNvSpPr txBox="1"/>
          <p:nvPr/>
        </p:nvSpPr>
        <p:spPr>
          <a:xfrm>
            <a:off x="971550" y="4514850"/>
            <a:ext cx="2209800" cy="450123"/>
          </a:xfrm>
          <a:prstGeom prst="rect">
            <a:avLst/>
          </a:prstGeom>
        </p:spPr>
        <p:txBody>
          <a:bodyPr wrap="square" lIns="0" tIns="0" rIns="0" bIns="0" rtlCol="0" anchor="t">
            <a:spAutoFit/>
          </a:bodyPr>
          <a:lstStyle/>
          <a:p>
            <a:pPr algn="ctr">
              <a:lnSpc>
                <a:spcPts val="3360"/>
              </a:lnSpc>
            </a:pPr>
            <a:r>
              <a:rPr lang="en-US" sz="3200" dirty="0">
                <a:solidFill>
                  <a:srgbClr val="000000"/>
                </a:solidFill>
              </a:rPr>
              <a:t> </a:t>
            </a:r>
            <a:r>
              <a:rPr lang="en-US" sz="3200" dirty="0">
                <a:solidFill>
                  <a:srgbClr val="000000"/>
                </a:solidFill>
                <a:latin typeface="Freestyle Script" panose="030804020302050B0404" pitchFamily="66" charset="0"/>
              </a:rPr>
              <a:t>Tempo de </a:t>
            </a:r>
            <a:r>
              <a:rPr lang="pt-PT" sz="3200" dirty="0">
                <a:solidFill>
                  <a:srgbClr val="000000"/>
                </a:solidFill>
                <a:latin typeface="Freestyle Script" panose="030804020302050B0404" pitchFamily="66" charset="0"/>
              </a:rPr>
              <a:t>Orar</a:t>
            </a:r>
          </a:p>
        </p:txBody>
      </p:sp>
      <p:sp>
        <p:nvSpPr>
          <p:cNvPr id="11" name="TextBox 11"/>
          <p:cNvSpPr txBox="1"/>
          <p:nvPr/>
        </p:nvSpPr>
        <p:spPr>
          <a:xfrm>
            <a:off x="1415063" y="5144522"/>
            <a:ext cx="6385992" cy="1649747"/>
          </a:xfrm>
          <a:prstGeom prst="rect">
            <a:avLst/>
          </a:prstGeom>
        </p:spPr>
        <p:txBody>
          <a:bodyPr wrap="square" lIns="0" tIns="0" rIns="0" bIns="0" rtlCol="0" anchor="t">
            <a:spAutoFit/>
          </a:bodyPr>
          <a:lstStyle/>
          <a:p>
            <a:pPr algn="r"/>
            <a:r>
              <a:rPr lang="pt-PT" sz="1500" kern="150" dirty="0">
                <a:effectLst/>
                <a:ea typeface="NSimSun" panose="02010609030101010101" pitchFamily="49" charset="-122"/>
                <a:cs typeface="Arial" panose="020B0604020202020204" pitchFamily="34" charset="0"/>
              </a:rPr>
              <a:t>Querido Deus, nosso Pai Celestial, obrigado por me amares mesmo </a:t>
            </a:r>
          </a:p>
          <a:p>
            <a:pPr algn="r"/>
            <a:r>
              <a:rPr lang="pt-PT" sz="1500" kern="150" dirty="0">
                <a:effectLst/>
                <a:ea typeface="NSimSun" panose="02010609030101010101" pitchFamily="49" charset="-122"/>
                <a:cs typeface="Arial" panose="020B0604020202020204" pitchFamily="34" charset="0"/>
              </a:rPr>
              <a:t>quando eu erro. Obrigado por nunca desistires de mim.                                                                                                Tu prometeste que se eu confessar o meu pecado, Tu me perdoarás.                                         Por favor, dá-me um novo coração para te amar </a:t>
            </a:r>
          </a:p>
          <a:p>
            <a:pPr algn="r"/>
            <a:r>
              <a:rPr lang="pt-PT" sz="1500" kern="150" dirty="0">
                <a:effectLst/>
                <a:ea typeface="NSimSun" panose="02010609030101010101" pitchFamily="49" charset="-122"/>
                <a:cs typeface="Arial" panose="020B0604020202020204" pitchFamily="34" charset="0"/>
              </a:rPr>
              <a:t>mais e um desejo de estar contigo cada dia. </a:t>
            </a:r>
          </a:p>
          <a:p>
            <a:pPr algn="r"/>
            <a:r>
              <a:rPr lang="pt-PT" sz="1500" kern="150" dirty="0">
                <a:effectLst/>
                <a:ea typeface="NSimSun" panose="02010609030101010101" pitchFamily="49" charset="-122"/>
                <a:cs typeface="Arial" panose="020B0604020202020204" pitchFamily="34" charset="0"/>
              </a:rPr>
              <a:t>Em nome de Jesus</a:t>
            </a:r>
            <a:r>
              <a:rPr lang="pt-PT" sz="1500" kern="150" dirty="0">
                <a:ea typeface="NSimSun" panose="02010609030101010101" pitchFamily="49" charset="-122"/>
                <a:cs typeface="Arial" panose="020B0604020202020204" pitchFamily="34" charset="0"/>
              </a:rPr>
              <a:t>, a</a:t>
            </a:r>
            <a:r>
              <a:rPr lang="pt-PT" sz="1500" kern="150" dirty="0">
                <a:effectLst/>
                <a:ea typeface="NSimSun" panose="02010609030101010101" pitchFamily="49" charset="-122"/>
                <a:cs typeface="Arial" panose="020B0604020202020204" pitchFamily="34" charset="0"/>
              </a:rPr>
              <a:t>mém.</a:t>
            </a:r>
          </a:p>
          <a:p>
            <a:pPr algn="r">
              <a:lnSpc>
                <a:spcPts val="2198"/>
              </a:lnSpc>
            </a:pPr>
            <a:endParaRPr lang="en-US" sz="1570" dirty="0">
              <a:solidFill>
                <a:srgbClr val="000000"/>
              </a:solidFill>
            </a:endParaRPr>
          </a:p>
        </p:txBody>
      </p:sp>
      <p:sp>
        <p:nvSpPr>
          <p:cNvPr id="13" name="TextBox 13"/>
          <p:cNvSpPr txBox="1"/>
          <p:nvPr/>
        </p:nvSpPr>
        <p:spPr>
          <a:xfrm>
            <a:off x="2464192" y="405185"/>
            <a:ext cx="2698358"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14" name="AutoShape 1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750" y="4362450"/>
            <a:ext cx="300164" cy="440458"/>
          </a:xfrm>
          <a:prstGeom prst="rect">
            <a:avLst/>
          </a:prstGeom>
        </p:spPr>
      </p:pic>
      <p:sp>
        <p:nvSpPr>
          <p:cNvPr id="16" name="TextBox 11">
            <a:extLst>
              <a:ext uri="{FF2B5EF4-FFF2-40B4-BE49-F238E27FC236}">
                <a16:creationId xmlns:a16="http://schemas.microsoft.com/office/drawing/2014/main" id="{B15AF48C-8F44-7091-DDFF-E911E5D1BB5D}"/>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6" name="Imagem 5" descr="Uma imagem com texto&#10;&#10;Descrição gerada automaticamente">
            <a:extLst>
              <a:ext uri="{FF2B5EF4-FFF2-40B4-BE49-F238E27FC236}">
                <a16:creationId xmlns:a16="http://schemas.microsoft.com/office/drawing/2014/main" id="{5DC41945-26E6-3B34-9D87-ABD5CD62A4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1" t="16859" r="411"/>
          <a:stretch>
            <a:fillRect/>
          </a:stretch>
        </p:blipFill>
        <p:spPr>
          <a:xfrm>
            <a:off x="-57150" y="-57150"/>
            <a:ext cx="8953500" cy="75057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2916" y="1123934"/>
            <a:ext cx="560374" cy="527652"/>
          </a:xfrm>
          <a:prstGeom prst="rect">
            <a:avLst/>
          </a:prstGeom>
        </p:spPr>
      </p:pic>
      <p:sp>
        <p:nvSpPr>
          <p:cNvPr id="5" name="TextBox 5"/>
          <p:cNvSpPr txBox="1"/>
          <p:nvPr/>
        </p:nvSpPr>
        <p:spPr>
          <a:xfrm>
            <a:off x="2446460" y="405185"/>
            <a:ext cx="2639892"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949" y="399262"/>
            <a:ext cx="1676465" cy="1378892"/>
          </a:xfrm>
          <a:prstGeom prst="rect">
            <a:avLst/>
          </a:prstGeom>
        </p:spPr>
      </p:pic>
      <p:sp>
        <p:nvSpPr>
          <p:cNvPr id="8" name="TextBox 8"/>
          <p:cNvSpPr txBox="1"/>
          <p:nvPr/>
        </p:nvSpPr>
        <p:spPr>
          <a:xfrm>
            <a:off x="621376" y="1722503"/>
            <a:ext cx="7227986" cy="2173287"/>
          </a:xfrm>
          <a:prstGeom prst="rect">
            <a:avLst/>
          </a:prstGeom>
        </p:spPr>
        <p:txBody>
          <a:bodyPr lIns="0" tIns="0" rIns="0" bIns="0" rtlCol="0" anchor="t">
            <a:spAutoFit/>
          </a:bodyPr>
          <a:lstStyle/>
          <a:p>
            <a:pPr algn="r"/>
            <a:r>
              <a:rPr lang="pt-PT" sz="1569" dirty="0">
                <a:solidFill>
                  <a:srgbClr val="000000"/>
                </a:solidFill>
              </a:rPr>
              <a:t>Deus mostrou ao profeta Isaías uma visão de si mesmo no trono. Era uma imagem linda e gloriosa, mas o profeta Isaías sentiu que não era digno de estar na presença magnífica de Deus. No entanto, Deus revelou esta visão para chamar Isaías a espalhar tanto uma mensagem de amor como de advertência. Deus é digno da nossa adoração e Ele quer estar connosco no Céu para sempre. Esta mensagem deve ser partilhada com outras pessoas antes que seja tarde demais. Deus chama cada um de nós para ser Seus mensageiros. Mas primeiro, temos que nos voltar para Ele em adoração e oração. Quando fazemos isso, temos o poder para ir. Devemos </a:t>
            </a:r>
          </a:p>
          <a:p>
            <a:pPr algn="r"/>
            <a:r>
              <a:rPr lang="pt-PT" sz="1569" dirty="0">
                <a:solidFill>
                  <a:srgbClr val="000000"/>
                </a:solidFill>
              </a:rPr>
              <a:t>ir agora porque Ele está quase a voltar.</a:t>
            </a:r>
          </a:p>
        </p:txBody>
      </p:sp>
      <p:sp>
        <p:nvSpPr>
          <p:cNvPr id="10" name="TextBox 10"/>
          <p:cNvSpPr txBox="1"/>
          <p:nvPr/>
        </p:nvSpPr>
        <p:spPr>
          <a:xfrm>
            <a:off x="1123950" y="1162050"/>
            <a:ext cx="3505200" cy="480901"/>
          </a:xfrm>
          <a:prstGeom prst="rect">
            <a:avLst/>
          </a:prstGeom>
        </p:spPr>
        <p:txBody>
          <a:bodyPr wrap="square" lIns="0" tIns="0" rIns="0" bIns="0" rtlCol="0" anchor="t">
            <a:spAutoFit/>
          </a:bodyPr>
          <a:lstStyle/>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sp>
        <p:nvSpPr>
          <p:cNvPr id="13" name="TextBox 13"/>
          <p:cNvSpPr txBox="1"/>
          <p:nvPr/>
        </p:nvSpPr>
        <p:spPr>
          <a:xfrm>
            <a:off x="895350" y="4443862"/>
            <a:ext cx="1560216" cy="909188"/>
          </a:xfrm>
          <a:prstGeom prst="rect">
            <a:avLst/>
          </a:prstGeom>
        </p:spPr>
        <p:txBody>
          <a:bodyPr wrap="square" lIns="0" tIns="0" rIns="0" bIns="0" rtlCol="0" anchor="t">
            <a:spAutoFit/>
          </a:bodyPr>
          <a:lstStyle/>
          <a:p>
            <a:pPr algn="ctr">
              <a:lnSpc>
                <a:spcPts val="3360"/>
              </a:lnSpc>
            </a:pPr>
            <a:r>
              <a:rPr lang="en-US" sz="3600" dirty="0">
                <a:solidFill>
                  <a:srgbClr val="000000"/>
                </a:solidFill>
                <a:latin typeface="Freestyle Script" panose="030804020302050B0404" pitchFamily="66" charset="0"/>
              </a:rPr>
              <a:t>Tempo de </a:t>
            </a:r>
            <a:r>
              <a:rPr lang="pt-PT" sz="3600" dirty="0">
                <a:solidFill>
                  <a:srgbClr val="000000"/>
                </a:solidFill>
                <a:latin typeface="Freestyle Script" panose="030804020302050B0404" pitchFamily="66" charset="0"/>
              </a:rPr>
              <a:t>Orar</a:t>
            </a:r>
            <a:endParaRPr lang="en-US" sz="3600" dirty="0">
              <a:solidFill>
                <a:srgbClr val="000000"/>
              </a:solidFill>
            </a:endParaRPr>
          </a:p>
        </p:txBody>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2950" y="4438414"/>
            <a:ext cx="300164" cy="440458"/>
          </a:xfrm>
          <a:prstGeom prst="rect">
            <a:avLst/>
          </a:prstGeom>
        </p:spPr>
      </p:pic>
      <p:sp>
        <p:nvSpPr>
          <p:cNvPr id="17" name="CaixaDeTexto 16">
            <a:extLst>
              <a:ext uri="{FF2B5EF4-FFF2-40B4-BE49-F238E27FC236}">
                <a16:creationId xmlns:a16="http://schemas.microsoft.com/office/drawing/2014/main" id="{28BB43CE-0A88-4BED-9F77-18E7CF922504}"/>
              </a:ext>
            </a:extLst>
          </p:cNvPr>
          <p:cNvSpPr txBox="1"/>
          <p:nvPr/>
        </p:nvSpPr>
        <p:spPr>
          <a:xfrm>
            <a:off x="2348050" y="4395706"/>
            <a:ext cx="5710100" cy="2024144"/>
          </a:xfrm>
          <a:prstGeom prst="rect">
            <a:avLst/>
          </a:prstGeom>
          <a:noFill/>
        </p:spPr>
        <p:txBody>
          <a:bodyPr wrap="square">
            <a:spAutoFit/>
          </a:bodyPr>
          <a:lstStyle/>
          <a:p>
            <a:pPr algn="r"/>
            <a:r>
              <a:rPr lang="pt-PT" sz="1569" dirty="0">
                <a:solidFill>
                  <a:srgbClr val="000000"/>
                </a:solidFill>
              </a:rPr>
              <a:t>Nosso querido Pai Celestial, Poderoso Deus Criador, obrigado por me chamares para servi-Te e compartilhar esta importante mensagem. Mesmo sendo jovem, ainda posso fazer a minha parte. Por favor, perdoa-me pelos meus erros e por não seguir o Teu chamado. O Teu amor, não é só para mim, mas para todos. Tu queres que todos nós estejamos contigo no Céu. Por favor, dá-me coragem e sabedoria para ser Teu mensageiro ao compartilhar Teu amor. Em nome de Jesus, amém.</a:t>
            </a:r>
          </a:p>
        </p:txBody>
      </p:sp>
      <p:sp>
        <p:nvSpPr>
          <p:cNvPr id="12" name="TextBox 11">
            <a:extLst>
              <a:ext uri="{FF2B5EF4-FFF2-40B4-BE49-F238E27FC236}">
                <a16:creationId xmlns:a16="http://schemas.microsoft.com/office/drawing/2014/main" id="{630FF6D8-AFCB-BDD5-DC9A-26079B640383}"/>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9" name="Imagem 8" descr="Uma imagem com texto&#10;&#10;Descrição gerada automaticamente">
            <a:extLst>
              <a:ext uri="{FF2B5EF4-FFF2-40B4-BE49-F238E27FC236}">
                <a16:creationId xmlns:a16="http://schemas.microsoft.com/office/drawing/2014/main" id="{6B90DB0B-F1FF-CA92-6522-5E48E4521A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698" y="5675443"/>
            <a:ext cx="889356" cy="16239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sp>
        <p:nvSpPr>
          <p:cNvPr id="3" name="TextBox 3"/>
          <p:cNvSpPr txBox="1"/>
          <p:nvPr/>
        </p:nvSpPr>
        <p:spPr>
          <a:xfrm>
            <a:off x="2461341" y="405185"/>
            <a:ext cx="2950249"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2"/>
          <a:srcRect/>
          <a:stretch>
            <a:fillRect/>
          </a:stretch>
        </p:blipFill>
        <p:spPr>
          <a:xfrm>
            <a:off x="4476750" y="3070983"/>
            <a:ext cx="4240698" cy="4434717"/>
          </a:xfrm>
          <a:prstGeom prst="rect">
            <a:avLst/>
          </a:prstGeom>
        </p:spPr>
      </p:pic>
      <p:sp>
        <p:nvSpPr>
          <p:cNvPr id="6" name="TextBox 6"/>
          <p:cNvSpPr txBox="1"/>
          <p:nvPr/>
        </p:nvSpPr>
        <p:spPr>
          <a:xfrm>
            <a:off x="514350" y="4210050"/>
            <a:ext cx="3677245" cy="1167756"/>
          </a:xfrm>
          <a:prstGeom prst="rect">
            <a:avLst/>
          </a:prstGeom>
        </p:spPr>
        <p:txBody>
          <a:bodyPr wrap="square" lIns="0" tIns="0" rIns="0" bIns="0" rtlCol="0" anchor="t">
            <a:spAutoFit/>
          </a:bodyPr>
          <a:lstStyle/>
          <a:p>
            <a:pPr algn="ctr">
              <a:lnSpc>
                <a:spcPts val="3080"/>
              </a:lnSpc>
              <a:spcBef>
                <a:spcPct val="0"/>
              </a:spcBef>
            </a:pPr>
            <a:r>
              <a:rPr lang="en-US" sz="2200" b="1" dirty="0">
                <a:solidFill>
                  <a:srgbClr val="000000"/>
                </a:solidFill>
              </a:rPr>
              <a:t>“</a:t>
            </a:r>
            <a:r>
              <a:rPr lang="pt-PT" sz="2200" b="1" dirty="0">
                <a:effectLst/>
                <a:ea typeface="NSimSun" panose="02010609030101010101" pitchFamily="49" charset="-122"/>
                <a:cs typeface="Arial" panose="020B0604020202020204" pitchFamily="34" charset="0"/>
              </a:rPr>
              <a:t>Ali edificou Abraão um altar ao Senhor, que Lhe aparecera.” </a:t>
            </a:r>
            <a:r>
              <a:rPr lang="en-US" sz="2200" b="1" dirty="0">
                <a:solidFill>
                  <a:srgbClr val="000000"/>
                </a:solidFill>
              </a:rPr>
              <a:t>  </a:t>
            </a:r>
          </a:p>
          <a:p>
            <a:pPr algn="ctr">
              <a:lnSpc>
                <a:spcPts val="3080"/>
              </a:lnSpc>
              <a:spcBef>
                <a:spcPct val="0"/>
              </a:spcBef>
            </a:pPr>
            <a:r>
              <a:rPr lang="en-US" sz="2200" b="1" dirty="0">
                <a:solidFill>
                  <a:srgbClr val="000000"/>
                </a:solidFill>
              </a:rPr>
              <a:t> </a:t>
            </a:r>
            <a:r>
              <a:rPr lang="en-US" sz="2200" b="1" dirty="0" err="1">
                <a:solidFill>
                  <a:srgbClr val="000000"/>
                </a:solidFill>
              </a:rPr>
              <a:t>Génesis</a:t>
            </a:r>
            <a:r>
              <a:rPr lang="en-US" sz="2200" b="1" dirty="0">
                <a:solidFill>
                  <a:srgbClr val="000000"/>
                </a:solidFill>
              </a:rPr>
              <a:t> 12:7</a:t>
            </a:r>
          </a:p>
        </p:txBody>
      </p:sp>
      <p:sp>
        <p:nvSpPr>
          <p:cNvPr id="7" name="TextBox 7"/>
          <p:cNvSpPr txBox="1"/>
          <p:nvPr/>
        </p:nvSpPr>
        <p:spPr>
          <a:xfrm>
            <a:off x="339719" y="1397183"/>
            <a:ext cx="3581400" cy="831318"/>
          </a:xfrm>
          <a:prstGeom prst="rect">
            <a:avLst/>
          </a:prstGeom>
        </p:spPr>
        <p:txBody>
          <a:bodyPr wrap="square" lIns="0" tIns="0" rIns="0" bIns="0" rtlCol="0" anchor="t">
            <a:spAutoFit/>
          </a:bodyPr>
          <a:lstStyle/>
          <a:p>
            <a:pPr algn="ctr">
              <a:lnSpc>
                <a:spcPts val="6933"/>
              </a:lnSpc>
            </a:pPr>
            <a:r>
              <a:rPr lang="en-US" sz="4952" dirty="0">
                <a:solidFill>
                  <a:srgbClr val="995B46"/>
                </a:solidFill>
              </a:rPr>
              <a:t> </a:t>
            </a:r>
            <a:r>
              <a:rPr lang="en-US" sz="4952" b="1" dirty="0">
                <a:solidFill>
                  <a:srgbClr val="995B46"/>
                </a:solidFill>
              </a:rPr>
              <a:t>9 de </a:t>
            </a:r>
            <a:r>
              <a:rPr lang="en-US" sz="4952" b="1" dirty="0" err="1">
                <a:solidFill>
                  <a:srgbClr val="995B46"/>
                </a:solidFill>
              </a:rPr>
              <a:t>janeiro</a:t>
            </a:r>
            <a:endParaRPr lang="en-US" sz="4952" b="1" dirty="0">
              <a:solidFill>
                <a:srgbClr val="995B46"/>
              </a:solidFill>
            </a:endParaRPr>
          </a:p>
        </p:txBody>
      </p:sp>
      <p:sp>
        <p:nvSpPr>
          <p:cNvPr id="9" name="TextBox 9"/>
          <p:cNvSpPr txBox="1"/>
          <p:nvPr/>
        </p:nvSpPr>
        <p:spPr>
          <a:xfrm>
            <a:off x="40103" y="2563842"/>
            <a:ext cx="4436648" cy="1474827"/>
          </a:xfrm>
          <a:prstGeom prst="rect">
            <a:avLst/>
          </a:prstGeom>
        </p:spPr>
        <p:txBody>
          <a:bodyPr wrap="square" lIns="0" tIns="0" rIns="0" bIns="0" rtlCol="0" anchor="t">
            <a:spAutoFit/>
          </a:bodyPr>
          <a:lstStyle/>
          <a:p>
            <a:pPr algn="ctr">
              <a:lnSpc>
                <a:spcPts val="3920"/>
              </a:lnSpc>
            </a:pPr>
            <a:r>
              <a:rPr lang="en-US" sz="2730" dirty="0">
                <a:solidFill>
                  <a:srgbClr val="000000"/>
                </a:solidFill>
              </a:rPr>
              <a:t> </a:t>
            </a:r>
            <a:endParaRPr lang="en-US" sz="2400" dirty="0">
              <a:solidFill>
                <a:srgbClr val="000000"/>
              </a:solidFill>
            </a:endParaRPr>
          </a:p>
          <a:p>
            <a:pPr algn="ctr">
              <a:lnSpc>
                <a:spcPts val="3822"/>
              </a:lnSpc>
            </a:pPr>
            <a:r>
              <a:rPr lang="en-US" sz="3600" b="1" dirty="0" err="1">
                <a:solidFill>
                  <a:srgbClr val="000000"/>
                </a:solidFill>
              </a:rPr>
              <a:t>Consagração</a:t>
            </a:r>
            <a:r>
              <a:rPr lang="en-US" sz="3600" b="1" dirty="0">
                <a:solidFill>
                  <a:srgbClr val="000000"/>
                </a:solidFill>
              </a:rPr>
              <a:t> e </a:t>
            </a:r>
          </a:p>
          <a:p>
            <a:pPr algn="ctr">
              <a:lnSpc>
                <a:spcPts val="3822"/>
              </a:lnSpc>
            </a:pPr>
            <a:r>
              <a:rPr lang="en-US" sz="3600" b="1" dirty="0" err="1">
                <a:solidFill>
                  <a:srgbClr val="000000"/>
                </a:solidFill>
              </a:rPr>
              <a:t>Comemoração</a:t>
            </a:r>
            <a:endParaRPr lang="en-US" sz="3600" b="1" dirty="0">
              <a:solidFill>
                <a:srgbClr val="000000"/>
              </a:solidFill>
            </a:endParaRPr>
          </a:p>
        </p:txBody>
      </p:sp>
      <p:sp>
        <p:nvSpPr>
          <p:cNvPr id="11" name="TextBox 11"/>
          <p:cNvSpPr txBox="1"/>
          <p:nvPr/>
        </p:nvSpPr>
        <p:spPr>
          <a:xfrm>
            <a:off x="4552950" y="2046561"/>
            <a:ext cx="3897213" cy="770852"/>
          </a:xfrm>
          <a:prstGeom prst="rect">
            <a:avLst/>
          </a:prstGeom>
        </p:spPr>
        <p:txBody>
          <a:bodyPr lIns="0" tIns="0" rIns="0" bIns="0" rtlCol="0" anchor="t">
            <a:spAutoFit/>
          </a:bodyPr>
          <a:lstStyle/>
          <a:p>
            <a:pPr algn="ctr">
              <a:lnSpc>
                <a:spcPts val="3108"/>
              </a:lnSpc>
            </a:pPr>
            <a:r>
              <a:rPr lang="en-US" sz="2800" b="1" dirty="0" err="1">
                <a:solidFill>
                  <a:srgbClr val="995B46"/>
                </a:solidFill>
              </a:rPr>
              <a:t>Ideia</a:t>
            </a:r>
            <a:r>
              <a:rPr lang="en-US" sz="2800" b="1" dirty="0">
                <a:solidFill>
                  <a:srgbClr val="995B46"/>
                </a:solidFill>
              </a:rPr>
              <a:t> Principal:</a:t>
            </a:r>
          </a:p>
          <a:p>
            <a:pPr algn="ctr">
              <a:lnSpc>
                <a:spcPts val="3108"/>
              </a:lnSpc>
            </a:pPr>
            <a:r>
              <a:rPr lang="en-US" sz="2220" b="1" dirty="0">
                <a:solidFill>
                  <a:srgbClr val="995B46"/>
                </a:solidFill>
              </a:rPr>
              <a:t>Deus </a:t>
            </a:r>
            <a:r>
              <a:rPr lang="en-US" sz="2220" b="1" dirty="0" err="1">
                <a:solidFill>
                  <a:srgbClr val="995B46"/>
                </a:solidFill>
              </a:rPr>
              <a:t>quer</a:t>
            </a:r>
            <a:r>
              <a:rPr lang="en-US" sz="2220" b="1" dirty="0">
                <a:solidFill>
                  <a:srgbClr val="995B46"/>
                </a:solidFill>
              </a:rPr>
              <a:t> que </a:t>
            </a:r>
            <a:r>
              <a:rPr lang="en-US" sz="2220" b="1" dirty="0" err="1">
                <a:solidFill>
                  <a:srgbClr val="995B46"/>
                </a:solidFill>
              </a:rPr>
              <a:t>nos</a:t>
            </a:r>
            <a:r>
              <a:rPr lang="en-US" sz="2220" b="1" dirty="0">
                <a:solidFill>
                  <a:srgbClr val="995B46"/>
                </a:solidFill>
              </a:rPr>
              <a:t> </a:t>
            </a:r>
            <a:r>
              <a:rPr lang="en-US" sz="2220" b="1" dirty="0" err="1">
                <a:solidFill>
                  <a:srgbClr val="995B46"/>
                </a:solidFill>
              </a:rPr>
              <a:t>lembremos</a:t>
            </a:r>
            <a:endParaRPr lang="en-US" sz="2220" b="1" dirty="0">
              <a:solidFill>
                <a:srgbClr val="995B46"/>
              </a:solidFill>
            </a:endParaRPr>
          </a:p>
        </p:txBody>
      </p:sp>
      <p:sp>
        <p:nvSpPr>
          <p:cNvPr id="12" name="TextBox 11">
            <a:extLst>
              <a:ext uri="{FF2B5EF4-FFF2-40B4-BE49-F238E27FC236}">
                <a16:creationId xmlns:a16="http://schemas.microsoft.com/office/drawing/2014/main" id="{8BCD824A-B3A9-BFF9-5904-5A6C428178D3}"/>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8" name="Imagem 7" descr="Uma imagem com texto&#10;&#10;Descrição gerada automaticamente">
            <a:extLst>
              <a:ext uri="{FF2B5EF4-FFF2-40B4-BE49-F238E27FC236}">
                <a16:creationId xmlns:a16="http://schemas.microsoft.com/office/drawing/2014/main" id="{5449A9D0-4BC7-9271-98B1-70DCE44B9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18687" y="1073350"/>
            <a:ext cx="658307" cy="619866"/>
          </a:xfrm>
          <a:prstGeom prst="rect">
            <a:avLst/>
          </a:prstGeom>
        </p:spPr>
      </p:pic>
      <p:sp>
        <p:nvSpPr>
          <p:cNvPr id="4" name="TextBox 4"/>
          <p:cNvSpPr txBox="1"/>
          <p:nvPr/>
        </p:nvSpPr>
        <p:spPr>
          <a:xfrm>
            <a:off x="2190750" y="405185"/>
            <a:ext cx="3231758"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48484" y="4479426"/>
            <a:ext cx="1054446" cy="173571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6078" y="1507775"/>
            <a:ext cx="1488870" cy="2583213"/>
          </a:xfrm>
          <a:prstGeom prst="rect">
            <a:avLst/>
          </a:prstGeom>
        </p:spPr>
      </p:pic>
      <p:sp>
        <p:nvSpPr>
          <p:cNvPr id="9" name="TextBox 9"/>
          <p:cNvSpPr txBox="1"/>
          <p:nvPr/>
        </p:nvSpPr>
        <p:spPr>
          <a:xfrm>
            <a:off x="5140986" y="1140078"/>
            <a:ext cx="3061944" cy="884922"/>
          </a:xfrm>
          <a:prstGeom prst="rect">
            <a:avLst/>
          </a:prstGeom>
        </p:spPr>
        <p:txBody>
          <a:bodyPr wrap="square" lIns="0" tIns="0" rIns="0" bIns="0" rtlCol="0" anchor="t">
            <a:spAutoFit/>
          </a:bodyPr>
          <a:lstStyle/>
          <a:p>
            <a:pPr algn="ctr">
              <a:lnSpc>
                <a:spcPts val="3360"/>
              </a:lnSpc>
            </a:pPr>
            <a:r>
              <a:rPr lang="en-US" sz="3600" dirty="0">
                <a:solidFill>
                  <a:srgbClr val="000000"/>
                </a:solidFill>
              </a:rPr>
              <a:t> </a:t>
            </a:r>
            <a:r>
              <a:rPr lang="pt-PT" sz="3600" dirty="0">
                <a:solidFill>
                  <a:srgbClr val="000000"/>
                </a:solidFill>
                <a:latin typeface="Freestyle Script" panose="030804020302050B0404" pitchFamily="66" charset="0"/>
              </a:rPr>
              <a:t>Pensamento</a:t>
            </a:r>
            <a:r>
              <a:rPr lang="en-US" sz="3600" dirty="0">
                <a:solidFill>
                  <a:srgbClr val="000000"/>
                </a:solidFill>
                <a:latin typeface="Freestyle Script" panose="030804020302050B0404" pitchFamily="66" charset="0"/>
              </a:rPr>
              <a:t> </a:t>
            </a:r>
            <a:r>
              <a:rPr lang="en-US" sz="3600" dirty="0" err="1">
                <a:solidFill>
                  <a:srgbClr val="000000"/>
                </a:solidFill>
                <a:latin typeface="Freestyle Script" panose="030804020302050B0404" pitchFamily="66" charset="0"/>
              </a:rPr>
              <a:t>Chave</a:t>
            </a:r>
            <a:endParaRPr lang="en-US" sz="3600" dirty="0">
              <a:solidFill>
                <a:srgbClr val="000000"/>
              </a:solidFill>
              <a:latin typeface="Freestyle Script" panose="030804020302050B0404" pitchFamily="66" charset="0"/>
            </a:endParaRPr>
          </a:p>
          <a:p>
            <a:pPr algn="ctr">
              <a:lnSpc>
                <a:spcPts val="3360"/>
              </a:lnSpc>
            </a:pPr>
            <a:endParaRPr lang="en-US" sz="3600" dirty="0">
              <a:solidFill>
                <a:srgbClr val="000000"/>
              </a:solidFill>
            </a:endParaRPr>
          </a:p>
        </p:txBody>
      </p:sp>
      <p:sp>
        <p:nvSpPr>
          <p:cNvPr id="11" name="TextBox 11"/>
          <p:cNvSpPr txBox="1"/>
          <p:nvPr/>
        </p:nvSpPr>
        <p:spPr>
          <a:xfrm>
            <a:off x="2331389" y="1632373"/>
            <a:ext cx="5959066" cy="2237279"/>
          </a:xfrm>
          <a:prstGeom prst="rect">
            <a:avLst/>
          </a:prstGeom>
        </p:spPr>
        <p:txBody>
          <a:bodyPr lIns="0" tIns="0" rIns="0" bIns="0" rtlCol="0" anchor="t">
            <a:spAutoFit/>
          </a:bodyPr>
          <a:lstStyle/>
          <a:p>
            <a:pPr algn="r">
              <a:lnSpc>
                <a:spcPts val="2199"/>
              </a:lnSpc>
            </a:pPr>
            <a:r>
              <a:rPr lang="pt-PT" sz="1500" kern="150" dirty="0">
                <a:effectLst/>
                <a:ea typeface="NSimSun" panose="02010609030101010101" pitchFamily="49" charset="-122"/>
                <a:cs typeface="Arial" panose="020B0604020202020204" pitchFamily="34" charset="0"/>
              </a:rPr>
              <a:t>Os altares representaram sempre um lugar de dedicação e lembrança. São um símbolo de uma conexão pessoal com Deus. Deus prometeu a Abraão </a:t>
            </a:r>
            <a:r>
              <a:rPr lang="pt-PT" sz="1500" kern="150" dirty="0">
                <a:ea typeface="NSimSun" panose="02010609030101010101" pitchFamily="49" charset="-122"/>
                <a:cs typeface="Arial" panose="020B0604020202020204" pitchFamily="34" charset="0"/>
              </a:rPr>
              <a:t>q</a:t>
            </a:r>
            <a:r>
              <a:rPr lang="pt-PT" sz="1500" kern="150" dirty="0">
                <a:effectLst/>
                <a:ea typeface="NSimSun" panose="02010609030101010101" pitchFamily="49" charset="-122"/>
                <a:cs typeface="Arial" panose="020B0604020202020204" pitchFamily="34" charset="0"/>
              </a:rPr>
              <a:t>ue ele seria o pai de muitos filhos e que daria a terra de Canaã aos seus descendentes. Para honrar e adorar a Deus, Abraão construiu um altar. Essa promessa e ato de adoração foram passados para o filho de Abraão, Isaque e também para o seu neto Jacob. Por meio de seus exemplos, os Israelitas construíram</a:t>
            </a:r>
            <a:r>
              <a:rPr lang="pt-PT" sz="1000" kern="150" dirty="0">
                <a:effectLst/>
                <a:ea typeface="NSimSun" panose="02010609030101010101" pitchFamily="49" charset="-122"/>
                <a:cs typeface="Arial" panose="020B0604020202020204" pitchFamily="34" charset="0"/>
              </a:rPr>
              <a:t> </a:t>
            </a:r>
            <a:r>
              <a:rPr lang="pt-PT" sz="1500" kern="150" dirty="0">
                <a:effectLst/>
                <a:ea typeface="NSimSun" panose="02010609030101010101" pitchFamily="49" charset="-122"/>
                <a:cs typeface="Arial" panose="020B0604020202020204" pitchFamily="34" charset="0"/>
              </a:rPr>
              <a:t>altares para honrar e adorar a Deus. Somos também  lembrados a adorar e falar com Deus diariamente</a:t>
            </a:r>
            <a:r>
              <a:rPr lang="en-US" sz="1500" dirty="0">
                <a:solidFill>
                  <a:srgbClr val="000000"/>
                </a:solidFill>
              </a:rPr>
              <a:t>. </a:t>
            </a:r>
          </a:p>
        </p:txBody>
      </p:sp>
      <p:sp>
        <p:nvSpPr>
          <p:cNvPr id="12" name="TextBox 12"/>
          <p:cNvSpPr txBox="1"/>
          <p:nvPr/>
        </p:nvSpPr>
        <p:spPr>
          <a:xfrm>
            <a:off x="1353496" y="4424806"/>
            <a:ext cx="2056454" cy="465512"/>
          </a:xfrm>
          <a:prstGeom prst="rect">
            <a:avLst/>
          </a:prstGeom>
        </p:spPr>
        <p:txBody>
          <a:bodyPr wrap="square" lIns="0" tIns="0" rIns="0" bIns="0" rtlCol="0" anchor="t">
            <a:spAutoFit/>
          </a:bodyPr>
          <a:lstStyle/>
          <a:p>
            <a:pPr algn="ctr">
              <a:lnSpc>
                <a:spcPts val="3360"/>
              </a:lnSpc>
            </a:pPr>
            <a:r>
              <a:rPr lang="en-US" sz="3600" dirty="0">
                <a:solidFill>
                  <a:srgbClr val="000000"/>
                </a:solidFill>
                <a:latin typeface="Freestyle Script" panose="030804020302050B0404" pitchFamily="66" charset="0"/>
              </a:rPr>
              <a:t>Tempo de </a:t>
            </a:r>
            <a:r>
              <a:rPr lang="pt-PT" sz="3600" dirty="0">
                <a:solidFill>
                  <a:srgbClr val="000000"/>
                </a:solidFill>
                <a:latin typeface="Freestyle Script" panose="030804020302050B0404" pitchFamily="66" charset="0"/>
              </a:rPr>
              <a:t>Orar</a:t>
            </a:r>
            <a:endParaRPr lang="en-US" sz="3600" dirty="0">
              <a:solidFill>
                <a:srgbClr val="000000"/>
              </a:solidFill>
            </a:endParaRPr>
          </a:p>
        </p:txBody>
      </p:sp>
      <p:sp>
        <p:nvSpPr>
          <p:cNvPr id="14" name="TextBox 14"/>
          <p:cNvSpPr txBox="1"/>
          <p:nvPr/>
        </p:nvSpPr>
        <p:spPr>
          <a:xfrm>
            <a:off x="1809750" y="5242196"/>
            <a:ext cx="4648200" cy="1154162"/>
          </a:xfrm>
          <a:prstGeom prst="rect">
            <a:avLst/>
          </a:prstGeom>
        </p:spPr>
        <p:txBody>
          <a:bodyPr wrap="square" lIns="0" tIns="0" rIns="0" bIns="0" rtlCol="0" anchor="t">
            <a:spAutoFit/>
          </a:bodyPr>
          <a:lstStyle/>
          <a:p>
            <a:r>
              <a:rPr lang="pt-PT" sz="1500" kern="150" dirty="0">
                <a:effectLst/>
                <a:ea typeface="NSimSun" panose="02010609030101010101" pitchFamily="49" charset="-122"/>
                <a:cs typeface="Arial" panose="020B0604020202020204" pitchFamily="34" charset="0"/>
              </a:rPr>
              <a:t>Querido Deus, nosso Pai Celestial, obrigado por tudo o que tens feito por mim. Eu quero dar-Te honra e louvor. Ajuda-me a lembrar-me do Teu amor e bondade e, de agora em diante, adorar-Te todos os dias. Em nome de Jesus eu oro. Amém.</a:t>
            </a: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3332" y="4424806"/>
            <a:ext cx="300164" cy="440458"/>
          </a:xfrm>
          <a:prstGeom prst="rect">
            <a:avLst/>
          </a:prstGeom>
        </p:spPr>
      </p:pic>
      <p:sp>
        <p:nvSpPr>
          <p:cNvPr id="16" name="TextBox 11">
            <a:extLst>
              <a:ext uri="{FF2B5EF4-FFF2-40B4-BE49-F238E27FC236}">
                <a16:creationId xmlns:a16="http://schemas.microsoft.com/office/drawing/2014/main" id="{C139C83C-B381-5E94-252C-21B0B9AE1E41}"/>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8" name="Imagem 7" descr="Uma imagem com texto&#10;&#10;Descrição gerada automaticamente">
            <a:extLst>
              <a:ext uri="{FF2B5EF4-FFF2-40B4-BE49-F238E27FC236}">
                <a16:creationId xmlns:a16="http://schemas.microsoft.com/office/drawing/2014/main" id="{B02BD15D-F910-A4EE-6A9F-315564F9AD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sp>
        <p:nvSpPr>
          <p:cNvPr id="3" name="TextBox 3"/>
          <p:cNvSpPr txBox="1"/>
          <p:nvPr/>
        </p:nvSpPr>
        <p:spPr>
          <a:xfrm>
            <a:off x="2457733" y="405185"/>
            <a:ext cx="2953858"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2"/>
          <a:srcRect l="27286" t="25365" r="28208"/>
          <a:stretch>
            <a:fillRect/>
          </a:stretch>
        </p:blipFill>
        <p:spPr>
          <a:xfrm>
            <a:off x="1106219" y="2699126"/>
            <a:ext cx="2996602" cy="502526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1801" y="110965"/>
            <a:ext cx="1422258" cy="113263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47" y="4019781"/>
            <a:ext cx="1528433" cy="3002280"/>
          </a:xfrm>
          <a:prstGeom prst="rect">
            <a:avLst/>
          </a:prstGeom>
        </p:spPr>
      </p:pic>
      <p:sp>
        <p:nvSpPr>
          <p:cNvPr id="8" name="TextBox 8"/>
          <p:cNvSpPr txBox="1"/>
          <p:nvPr/>
        </p:nvSpPr>
        <p:spPr>
          <a:xfrm>
            <a:off x="4712732" y="2243612"/>
            <a:ext cx="3490198" cy="1500411"/>
          </a:xfrm>
          <a:prstGeom prst="rect">
            <a:avLst/>
          </a:prstGeom>
        </p:spPr>
        <p:txBody>
          <a:bodyPr lIns="0" tIns="0" rIns="0" bIns="0" rtlCol="0" anchor="t">
            <a:spAutoFit/>
          </a:bodyPr>
          <a:lstStyle/>
          <a:p>
            <a:pPr algn="ctr">
              <a:lnSpc>
                <a:spcPts val="3875"/>
              </a:lnSpc>
            </a:pPr>
            <a:r>
              <a:rPr lang="en-US" sz="3200" dirty="0">
                <a:solidFill>
                  <a:srgbClr val="000000"/>
                </a:solidFill>
              </a:rPr>
              <a:t> </a:t>
            </a:r>
            <a:endParaRPr lang="en-US" sz="2800" dirty="0">
              <a:solidFill>
                <a:srgbClr val="000000"/>
              </a:solidFill>
            </a:endParaRPr>
          </a:p>
          <a:p>
            <a:pPr algn="ctr">
              <a:lnSpc>
                <a:spcPts val="3875"/>
              </a:lnSpc>
            </a:pPr>
            <a:endParaRPr lang="en-US" sz="2800" dirty="0">
              <a:solidFill>
                <a:srgbClr val="000000"/>
              </a:solidFill>
            </a:endParaRPr>
          </a:p>
          <a:p>
            <a:pPr algn="ctr">
              <a:lnSpc>
                <a:spcPts val="3875"/>
              </a:lnSpc>
            </a:pPr>
            <a:r>
              <a:rPr lang="en-US" sz="3600" b="1" dirty="0" err="1">
                <a:solidFill>
                  <a:srgbClr val="000000"/>
                </a:solidFill>
              </a:rPr>
              <a:t>Manhã</a:t>
            </a:r>
            <a:r>
              <a:rPr lang="en-US" sz="3600" b="1" dirty="0">
                <a:solidFill>
                  <a:srgbClr val="000000"/>
                </a:solidFill>
              </a:rPr>
              <a:t> e Tarde</a:t>
            </a:r>
          </a:p>
        </p:txBody>
      </p:sp>
      <p:sp>
        <p:nvSpPr>
          <p:cNvPr id="9" name="TextBox 9"/>
          <p:cNvSpPr txBox="1"/>
          <p:nvPr/>
        </p:nvSpPr>
        <p:spPr>
          <a:xfrm>
            <a:off x="4302873" y="3800706"/>
            <a:ext cx="4228183" cy="1962845"/>
          </a:xfrm>
          <a:prstGeom prst="rect">
            <a:avLst/>
          </a:prstGeom>
        </p:spPr>
        <p:txBody>
          <a:bodyPr lIns="0" tIns="0" rIns="0" bIns="0" rtlCol="0" anchor="t">
            <a:spAutoFit/>
          </a:bodyPr>
          <a:lstStyle/>
          <a:p>
            <a:pPr algn="ctr">
              <a:lnSpc>
                <a:spcPts val="3080"/>
              </a:lnSpc>
            </a:pPr>
            <a:r>
              <a:rPr lang="en-US" sz="2200" b="1" dirty="0">
                <a:solidFill>
                  <a:srgbClr val="B24F2D"/>
                </a:solidFill>
              </a:rPr>
              <a:t>“</a:t>
            </a:r>
            <a:r>
              <a:rPr lang="en-US" sz="2200" b="1" dirty="0" err="1">
                <a:solidFill>
                  <a:srgbClr val="B24F2D"/>
                </a:solidFill>
              </a:rPr>
              <a:t>Deviam</a:t>
            </a:r>
            <a:r>
              <a:rPr lang="en-US" sz="2200" b="1" dirty="0">
                <a:solidFill>
                  <a:srgbClr val="B24F2D"/>
                </a:solidFill>
              </a:rPr>
              <a:t> de </a:t>
            </a:r>
            <a:r>
              <a:rPr lang="en-US" sz="2200" b="1" dirty="0" err="1">
                <a:solidFill>
                  <a:srgbClr val="B24F2D"/>
                </a:solidFill>
              </a:rPr>
              <a:t>estar</a:t>
            </a:r>
            <a:r>
              <a:rPr lang="en-US" sz="2200" b="1" dirty="0">
                <a:solidFill>
                  <a:srgbClr val="B24F2D"/>
                </a:solidFill>
              </a:rPr>
              <a:t> </a:t>
            </a:r>
            <a:r>
              <a:rPr lang="en-US" sz="2200" b="1" dirty="0" err="1">
                <a:solidFill>
                  <a:srgbClr val="B24F2D"/>
                </a:solidFill>
              </a:rPr>
              <a:t>presentes</a:t>
            </a:r>
            <a:r>
              <a:rPr lang="en-US" sz="2200" b="1" dirty="0">
                <a:solidFill>
                  <a:srgbClr val="B24F2D"/>
                </a:solidFill>
              </a:rPr>
              <a:t> </a:t>
            </a:r>
            <a:r>
              <a:rPr lang="en-US" sz="2200" b="1" dirty="0" err="1">
                <a:solidFill>
                  <a:srgbClr val="B24F2D"/>
                </a:solidFill>
              </a:rPr>
              <a:t>todas</a:t>
            </a:r>
            <a:r>
              <a:rPr lang="en-US" sz="2200" b="1" dirty="0">
                <a:solidFill>
                  <a:srgbClr val="B24F2D"/>
                </a:solidFill>
              </a:rPr>
              <a:t> as </a:t>
            </a:r>
            <a:r>
              <a:rPr lang="en-US" sz="2200" b="1" dirty="0" err="1">
                <a:solidFill>
                  <a:srgbClr val="B24F2D"/>
                </a:solidFill>
              </a:rPr>
              <a:t>manhãs</a:t>
            </a:r>
            <a:r>
              <a:rPr lang="en-US" sz="2200" b="1" dirty="0">
                <a:solidFill>
                  <a:srgbClr val="B24F2D"/>
                </a:solidFill>
              </a:rPr>
              <a:t> para </a:t>
            </a:r>
            <a:r>
              <a:rPr lang="en-US" sz="2200" b="1" dirty="0" err="1">
                <a:solidFill>
                  <a:srgbClr val="B24F2D"/>
                </a:solidFill>
              </a:rPr>
              <a:t>renderem</a:t>
            </a:r>
            <a:r>
              <a:rPr lang="en-US" sz="2200" b="1" dirty="0">
                <a:solidFill>
                  <a:srgbClr val="B24F2D"/>
                </a:solidFill>
              </a:rPr>
              <a:t> </a:t>
            </a:r>
            <a:r>
              <a:rPr lang="en-US" sz="2200" b="1" dirty="0" err="1">
                <a:solidFill>
                  <a:srgbClr val="B24F2D"/>
                </a:solidFill>
              </a:rPr>
              <a:t>graças</a:t>
            </a:r>
            <a:r>
              <a:rPr lang="en-US" sz="2200" b="1" dirty="0">
                <a:solidFill>
                  <a:srgbClr val="B24F2D"/>
                </a:solidFill>
              </a:rPr>
              <a:t> </a:t>
            </a:r>
            <a:r>
              <a:rPr lang="en-US" sz="2200" b="1" dirty="0" err="1">
                <a:solidFill>
                  <a:srgbClr val="B24F2D"/>
                </a:solidFill>
              </a:rPr>
              <a:t>ao</a:t>
            </a:r>
            <a:r>
              <a:rPr lang="en-US" sz="2200" b="1" dirty="0">
                <a:solidFill>
                  <a:srgbClr val="B24F2D"/>
                </a:solidFill>
              </a:rPr>
              <a:t> Senhor e O </a:t>
            </a:r>
            <a:r>
              <a:rPr lang="en-US" sz="2200" b="1" dirty="0" err="1">
                <a:solidFill>
                  <a:srgbClr val="B24F2D"/>
                </a:solidFill>
              </a:rPr>
              <a:t>louvarem</a:t>
            </a:r>
            <a:r>
              <a:rPr lang="en-US" sz="2200" b="1" dirty="0">
                <a:solidFill>
                  <a:srgbClr val="B24F2D"/>
                </a:solidFill>
              </a:rPr>
              <a:t>, e da </a:t>
            </a:r>
            <a:r>
              <a:rPr lang="en-US" sz="2200" b="1" dirty="0" err="1">
                <a:solidFill>
                  <a:srgbClr val="B24F2D"/>
                </a:solidFill>
              </a:rPr>
              <a:t>mesma</a:t>
            </a:r>
            <a:r>
              <a:rPr lang="en-US" sz="2200" b="1" dirty="0">
                <a:solidFill>
                  <a:srgbClr val="B24F2D"/>
                </a:solidFill>
              </a:rPr>
              <a:t> </a:t>
            </a:r>
            <a:r>
              <a:rPr lang="en-US" sz="2200" b="1" dirty="0" err="1">
                <a:solidFill>
                  <a:srgbClr val="B24F2D"/>
                </a:solidFill>
              </a:rPr>
              <a:t>sorte</a:t>
            </a:r>
            <a:r>
              <a:rPr lang="en-US" sz="2200" b="1" dirty="0">
                <a:solidFill>
                  <a:srgbClr val="B24F2D"/>
                </a:solidFill>
              </a:rPr>
              <a:t> à </a:t>
            </a:r>
            <a:r>
              <a:rPr lang="en-US" sz="2200" b="1" dirty="0" err="1">
                <a:solidFill>
                  <a:srgbClr val="B24F2D"/>
                </a:solidFill>
              </a:rPr>
              <a:t>tarde</a:t>
            </a:r>
            <a:r>
              <a:rPr lang="en-US" sz="2200" b="1" dirty="0">
                <a:solidFill>
                  <a:srgbClr val="B24F2D"/>
                </a:solidFill>
              </a:rPr>
              <a:t>.” </a:t>
            </a:r>
          </a:p>
          <a:p>
            <a:pPr algn="ctr">
              <a:lnSpc>
                <a:spcPts val="3080"/>
              </a:lnSpc>
              <a:spcBef>
                <a:spcPct val="0"/>
              </a:spcBef>
            </a:pPr>
            <a:r>
              <a:rPr lang="en-US" sz="2200" b="1" dirty="0">
                <a:solidFill>
                  <a:srgbClr val="B24F2D"/>
                </a:solidFill>
              </a:rPr>
              <a:t>I </a:t>
            </a:r>
            <a:r>
              <a:rPr lang="en-US" sz="2200" b="1" dirty="0" err="1">
                <a:solidFill>
                  <a:srgbClr val="B24F2D"/>
                </a:solidFill>
              </a:rPr>
              <a:t>Crónicas</a:t>
            </a:r>
            <a:r>
              <a:rPr lang="en-US" sz="2200" b="1" dirty="0">
                <a:solidFill>
                  <a:srgbClr val="B24F2D"/>
                </a:solidFill>
              </a:rPr>
              <a:t> 23:30 (NIV)</a:t>
            </a:r>
          </a:p>
        </p:txBody>
      </p:sp>
      <p:sp>
        <p:nvSpPr>
          <p:cNvPr id="10" name="TextBox 10"/>
          <p:cNvSpPr txBox="1"/>
          <p:nvPr/>
        </p:nvSpPr>
        <p:spPr>
          <a:xfrm>
            <a:off x="4712732" y="1470663"/>
            <a:ext cx="3657127" cy="831318"/>
          </a:xfrm>
          <a:prstGeom prst="rect">
            <a:avLst/>
          </a:prstGeom>
        </p:spPr>
        <p:txBody>
          <a:bodyPr wrap="square" lIns="0" tIns="0" rIns="0" bIns="0" rtlCol="0" anchor="t">
            <a:spAutoFit/>
          </a:bodyPr>
          <a:lstStyle/>
          <a:p>
            <a:pPr algn="ctr">
              <a:lnSpc>
                <a:spcPts val="6933"/>
              </a:lnSpc>
            </a:pPr>
            <a:r>
              <a:rPr lang="en-US" sz="4952" dirty="0">
                <a:solidFill>
                  <a:srgbClr val="B24F2D"/>
                </a:solidFill>
              </a:rPr>
              <a:t> </a:t>
            </a:r>
            <a:r>
              <a:rPr lang="en-US" sz="4952" b="1" dirty="0">
                <a:solidFill>
                  <a:srgbClr val="B24F2D"/>
                </a:solidFill>
              </a:rPr>
              <a:t>9  de </a:t>
            </a:r>
            <a:r>
              <a:rPr lang="en-US" sz="4952" b="1" dirty="0" err="1">
                <a:solidFill>
                  <a:srgbClr val="B24F2D"/>
                </a:solidFill>
              </a:rPr>
              <a:t>janeiro</a:t>
            </a:r>
            <a:endParaRPr lang="en-US" sz="4952" b="1" dirty="0">
              <a:solidFill>
                <a:srgbClr val="B24F2D"/>
              </a:solidFill>
            </a:endParaRPr>
          </a:p>
        </p:txBody>
      </p:sp>
      <p:sp>
        <p:nvSpPr>
          <p:cNvPr id="13" name="TextBox 13"/>
          <p:cNvSpPr txBox="1"/>
          <p:nvPr/>
        </p:nvSpPr>
        <p:spPr>
          <a:xfrm>
            <a:off x="199010" y="1355322"/>
            <a:ext cx="4041759" cy="1515736"/>
          </a:xfrm>
          <a:prstGeom prst="rect">
            <a:avLst/>
          </a:prstGeom>
        </p:spPr>
        <p:txBody>
          <a:bodyPr lIns="0" tIns="0" rIns="0" bIns="0" rtlCol="0" anchor="t">
            <a:spAutoFit/>
          </a:bodyPr>
          <a:lstStyle/>
          <a:p>
            <a:pPr algn="ctr">
              <a:lnSpc>
                <a:spcPts val="2968"/>
              </a:lnSpc>
            </a:pPr>
            <a:r>
              <a:rPr lang="en-US" sz="2800" b="1" dirty="0" err="1">
                <a:solidFill>
                  <a:srgbClr val="B24F2D"/>
                </a:solidFill>
              </a:rPr>
              <a:t>Ideia</a:t>
            </a:r>
            <a:r>
              <a:rPr lang="en-US" sz="2800" b="1" dirty="0">
                <a:solidFill>
                  <a:srgbClr val="B24F2D"/>
                </a:solidFill>
              </a:rPr>
              <a:t> Principal:</a:t>
            </a:r>
          </a:p>
          <a:p>
            <a:pPr algn="ctr">
              <a:lnSpc>
                <a:spcPts val="2968"/>
              </a:lnSpc>
            </a:pPr>
            <a:r>
              <a:rPr lang="en-US" sz="2120" b="1" dirty="0">
                <a:solidFill>
                  <a:srgbClr val="B24F2D"/>
                </a:solidFill>
              </a:rPr>
              <a:t>Deus </a:t>
            </a:r>
            <a:r>
              <a:rPr lang="en-US" sz="2120" b="1" dirty="0" err="1">
                <a:solidFill>
                  <a:srgbClr val="B24F2D"/>
                </a:solidFill>
              </a:rPr>
              <a:t>quer</a:t>
            </a:r>
            <a:r>
              <a:rPr lang="en-US" sz="2120" b="1" dirty="0">
                <a:solidFill>
                  <a:srgbClr val="B24F2D"/>
                </a:solidFill>
              </a:rPr>
              <a:t> que </a:t>
            </a:r>
            <a:r>
              <a:rPr lang="en-US" sz="2120" b="1" dirty="0" err="1">
                <a:solidFill>
                  <a:srgbClr val="B24F2D"/>
                </a:solidFill>
              </a:rPr>
              <a:t>comecemos</a:t>
            </a:r>
            <a:r>
              <a:rPr lang="en-US" sz="2120" b="1" dirty="0">
                <a:solidFill>
                  <a:srgbClr val="B24F2D"/>
                </a:solidFill>
              </a:rPr>
              <a:t> e </a:t>
            </a:r>
            <a:r>
              <a:rPr lang="en-US" sz="2120" b="1" dirty="0" err="1">
                <a:solidFill>
                  <a:srgbClr val="B24F2D"/>
                </a:solidFill>
              </a:rPr>
              <a:t>terminemos</a:t>
            </a:r>
            <a:r>
              <a:rPr lang="en-US" sz="2120" b="1" dirty="0">
                <a:solidFill>
                  <a:srgbClr val="B24F2D"/>
                </a:solidFill>
              </a:rPr>
              <a:t> o </a:t>
            </a:r>
            <a:r>
              <a:rPr lang="en-US" sz="2120" b="1" dirty="0" err="1">
                <a:solidFill>
                  <a:srgbClr val="B24F2D"/>
                </a:solidFill>
              </a:rPr>
              <a:t>dia</a:t>
            </a:r>
            <a:r>
              <a:rPr lang="en-US" sz="2120" b="1" dirty="0">
                <a:solidFill>
                  <a:srgbClr val="B24F2D"/>
                </a:solidFill>
              </a:rPr>
              <a:t> com </a:t>
            </a:r>
            <a:r>
              <a:rPr lang="en-US" sz="2120" b="1" dirty="0" err="1">
                <a:solidFill>
                  <a:srgbClr val="B24F2D"/>
                </a:solidFill>
              </a:rPr>
              <a:t>Ele</a:t>
            </a:r>
            <a:endParaRPr lang="en-US" sz="2120" b="1" dirty="0">
              <a:solidFill>
                <a:srgbClr val="B24F2D"/>
              </a:solidFill>
            </a:endParaRPr>
          </a:p>
          <a:p>
            <a:pPr algn="ctr">
              <a:lnSpc>
                <a:spcPts val="2968"/>
              </a:lnSpc>
            </a:pPr>
            <a:endParaRPr lang="en-US" sz="2120" dirty="0">
              <a:solidFill>
                <a:srgbClr val="B24F2D"/>
              </a:solidFill>
            </a:endParaRPr>
          </a:p>
        </p:txBody>
      </p:sp>
      <p:sp>
        <p:nvSpPr>
          <p:cNvPr id="14" name="TextBox 11">
            <a:extLst>
              <a:ext uri="{FF2B5EF4-FFF2-40B4-BE49-F238E27FC236}">
                <a16:creationId xmlns:a16="http://schemas.microsoft.com/office/drawing/2014/main" id="{A4B0A4A9-D4ED-B77C-777A-3DF1E79C7764}"/>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11" name="Imagem 10" descr="Uma imagem com texto&#10;&#10;Descrição gerada automaticamente">
            <a:extLst>
              <a:ext uri="{FF2B5EF4-FFF2-40B4-BE49-F238E27FC236}">
                <a16:creationId xmlns:a16="http://schemas.microsoft.com/office/drawing/2014/main" id="{30856D22-3D52-6B43-C2C5-69B54BC516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5181" y="5742027"/>
            <a:ext cx="889356" cy="16239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84422" y="1072249"/>
            <a:ext cx="542840" cy="51114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3534" y="1911077"/>
            <a:ext cx="2455697" cy="184177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84030" y="4482853"/>
            <a:ext cx="324786" cy="476587"/>
          </a:xfrm>
          <a:prstGeom prst="rect">
            <a:avLst/>
          </a:prstGeom>
        </p:spPr>
      </p:pic>
      <p:sp>
        <p:nvSpPr>
          <p:cNvPr id="6" name="TextBox 6"/>
          <p:cNvSpPr txBox="1"/>
          <p:nvPr/>
        </p:nvSpPr>
        <p:spPr>
          <a:xfrm>
            <a:off x="2446460" y="405185"/>
            <a:ext cx="2980944"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7" name="AutoShape 7"/>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4511228"/>
            <a:ext cx="1142350" cy="2243902"/>
          </a:xfrm>
          <a:prstGeom prst="rect">
            <a:avLst/>
          </a:prstGeom>
        </p:spPr>
      </p:pic>
      <p:sp>
        <p:nvSpPr>
          <p:cNvPr id="9" name="TextBox 9"/>
          <p:cNvSpPr txBox="1"/>
          <p:nvPr/>
        </p:nvSpPr>
        <p:spPr>
          <a:xfrm>
            <a:off x="414269" y="1660976"/>
            <a:ext cx="5229133" cy="2233881"/>
          </a:xfrm>
          <a:prstGeom prst="rect">
            <a:avLst/>
          </a:prstGeom>
        </p:spPr>
        <p:txBody>
          <a:bodyPr wrap="square" lIns="0" tIns="0" rIns="0" bIns="0" rtlCol="0" anchor="t">
            <a:spAutoFit/>
          </a:bodyPr>
          <a:lstStyle/>
          <a:p>
            <a:pPr>
              <a:lnSpc>
                <a:spcPts val="2198"/>
              </a:lnSpc>
              <a:spcBef>
                <a:spcPct val="0"/>
              </a:spcBef>
            </a:pPr>
            <a:r>
              <a:rPr lang="en-US" sz="1400" dirty="0">
                <a:solidFill>
                  <a:srgbClr val="000000"/>
                </a:solidFill>
              </a:rPr>
              <a:t>No </a:t>
            </a:r>
            <a:r>
              <a:rPr lang="en-US" sz="1400" dirty="0" err="1">
                <a:solidFill>
                  <a:srgbClr val="000000"/>
                </a:solidFill>
              </a:rPr>
              <a:t>caminho</a:t>
            </a:r>
            <a:r>
              <a:rPr lang="en-US" sz="1400" dirty="0">
                <a:solidFill>
                  <a:srgbClr val="000000"/>
                </a:solidFill>
              </a:rPr>
              <a:t> para a Terra </a:t>
            </a:r>
            <a:r>
              <a:rPr lang="en-US" sz="1400" dirty="0" err="1">
                <a:solidFill>
                  <a:srgbClr val="000000"/>
                </a:solidFill>
              </a:rPr>
              <a:t>Prometida</a:t>
            </a:r>
            <a:r>
              <a:rPr lang="en-US" sz="1400" dirty="0">
                <a:solidFill>
                  <a:srgbClr val="000000"/>
                </a:solidFill>
              </a:rPr>
              <a:t> </a:t>
            </a:r>
            <a:r>
              <a:rPr lang="en-US" sz="1400" dirty="0" err="1">
                <a:solidFill>
                  <a:srgbClr val="000000"/>
                </a:solidFill>
              </a:rPr>
              <a:t>os</a:t>
            </a:r>
            <a:r>
              <a:rPr lang="en-US" sz="1400" dirty="0">
                <a:solidFill>
                  <a:srgbClr val="000000"/>
                </a:solidFill>
              </a:rPr>
              <a:t> </a:t>
            </a:r>
            <a:r>
              <a:rPr lang="en-US" sz="1400" dirty="0" err="1">
                <a:solidFill>
                  <a:srgbClr val="000000"/>
                </a:solidFill>
              </a:rPr>
              <a:t>Israelitas</a:t>
            </a:r>
            <a:r>
              <a:rPr lang="en-US" sz="1400" dirty="0">
                <a:solidFill>
                  <a:srgbClr val="000000"/>
                </a:solidFill>
              </a:rPr>
              <a:t> </a:t>
            </a:r>
            <a:r>
              <a:rPr lang="en-US" sz="1400" dirty="0" err="1">
                <a:solidFill>
                  <a:srgbClr val="000000"/>
                </a:solidFill>
              </a:rPr>
              <a:t>vagaram</a:t>
            </a:r>
            <a:r>
              <a:rPr lang="en-US" sz="1400" dirty="0">
                <a:solidFill>
                  <a:srgbClr val="000000"/>
                </a:solidFill>
              </a:rPr>
              <a:t> </a:t>
            </a:r>
            <a:r>
              <a:rPr lang="en-US" sz="1400" dirty="0" err="1">
                <a:solidFill>
                  <a:srgbClr val="000000"/>
                </a:solidFill>
              </a:rPr>
              <a:t>pelo</a:t>
            </a:r>
            <a:r>
              <a:rPr lang="en-US" sz="1400" dirty="0">
                <a:solidFill>
                  <a:srgbClr val="000000"/>
                </a:solidFill>
              </a:rPr>
              <a:t> </a:t>
            </a:r>
            <a:r>
              <a:rPr lang="en-US" sz="1400" dirty="0" err="1">
                <a:solidFill>
                  <a:srgbClr val="000000"/>
                </a:solidFill>
              </a:rPr>
              <a:t>deserto</a:t>
            </a:r>
            <a:r>
              <a:rPr lang="en-US" sz="1400" dirty="0">
                <a:solidFill>
                  <a:srgbClr val="000000"/>
                </a:solidFill>
              </a:rPr>
              <a:t>. Deus </a:t>
            </a:r>
            <a:r>
              <a:rPr lang="en-US" sz="1400" dirty="0" err="1">
                <a:solidFill>
                  <a:srgbClr val="000000"/>
                </a:solidFill>
              </a:rPr>
              <a:t>instruiu-os</a:t>
            </a:r>
            <a:r>
              <a:rPr lang="en-US" sz="1400" dirty="0">
                <a:solidFill>
                  <a:srgbClr val="000000"/>
                </a:solidFill>
              </a:rPr>
              <a:t> para que se </a:t>
            </a:r>
            <a:r>
              <a:rPr lang="en-US" sz="1400" dirty="0" err="1">
                <a:solidFill>
                  <a:srgbClr val="000000"/>
                </a:solidFill>
              </a:rPr>
              <a:t>conectassem</a:t>
            </a:r>
            <a:r>
              <a:rPr lang="en-US" sz="1400" dirty="0">
                <a:solidFill>
                  <a:srgbClr val="000000"/>
                </a:solidFill>
              </a:rPr>
              <a:t> com </a:t>
            </a:r>
            <a:r>
              <a:rPr lang="en-US" sz="1400" dirty="0" err="1">
                <a:solidFill>
                  <a:srgbClr val="000000"/>
                </a:solidFill>
              </a:rPr>
              <a:t>Ele</a:t>
            </a:r>
            <a:r>
              <a:rPr lang="en-US" sz="1400" dirty="0">
                <a:solidFill>
                  <a:srgbClr val="000000"/>
                </a:solidFill>
              </a:rPr>
              <a:t> </a:t>
            </a:r>
            <a:r>
              <a:rPr lang="en-US" sz="1400" dirty="0" err="1">
                <a:solidFill>
                  <a:srgbClr val="000000"/>
                </a:solidFill>
              </a:rPr>
              <a:t>orando</a:t>
            </a:r>
            <a:r>
              <a:rPr lang="en-US" sz="1400" dirty="0">
                <a:solidFill>
                  <a:srgbClr val="000000"/>
                </a:solidFill>
              </a:rPr>
              <a:t> pela </a:t>
            </a:r>
            <a:r>
              <a:rPr lang="en-US" sz="1400" dirty="0" err="1">
                <a:solidFill>
                  <a:srgbClr val="000000"/>
                </a:solidFill>
              </a:rPr>
              <a:t>manhã</a:t>
            </a:r>
            <a:r>
              <a:rPr lang="en-US" sz="1400" dirty="0">
                <a:solidFill>
                  <a:srgbClr val="000000"/>
                </a:solidFill>
              </a:rPr>
              <a:t> e à </a:t>
            </a:r>
            <a:r>
              <a:rPr lang="en-US" sz="1400" dirty="0" err="1">
                <a:solidFill>
                  <a:srgbClr val="000000"/>
                </a:solidFill>
              </a:rPr>
              <a:t>noite</a:t>
            </a:r>
            <a:r>
              <a:rPr lang="en-US" sz="1400" dirty="0">
                <a:solidFill>
                  <a:srgbClr val="000000"/>
                </a:solidFill>
              </a:rPr>
              <a:t>, </a:t>
            </a:r>
            <a:r>
              <a:rPr lang="en-US" sz="1400" dirty="0" err="1">
                <a:solidFill>
                  <a:srgbClr val="000000"/>
                </a:solidFill>
              </a:rPr>
              <a:t>todos</a:t>
            </a:r>
            <a:r>
              <a:rPr lang="en-US" sz="1400" dirty="0">
                <a:solidFill>
                  <a:srgbClr val="000000"/>
                </a:solidFill>
              </a:rPr>
              <a:t> </a:t>
            </a:r>
            <a:r>
              <a:rPr lang="en-US" sz="1400" dirty="0" err="1">
                <a:solidFill>
                  <a:srgbClr val="000000"/>
                </a:solidFill>
              </a:rPr>
              <a:t>os</a:t>
            </a:r>
            <a:r>
              <a:rPr lang="en-US" sz="1400" dirty="0">
                <a:solidFill>
                  <a:srgbClr val="000000"/>
                </a:solidFill>
              </a:rPr>
              <a:t> </a:t>
            </a:r>
            <a:r>
              <a:rPr lang="en-US" sz="1400" dirty="0" err="1">
                <a:solidFill>
                  <a:srgbClr val="000000"/>
                </a:solidFill>
              </a:rPr>
              <a:t>dias</a:t>
            </a:r>
            <a:r>
              <a:rPr lang="en-US" sz="1400" dirty="0">
                <a:solidFill>
                  <a:srgbClr val="000000"/>
                </a:solidFill>
              </a:rPr>
              <a:t>. </a:t>
            </a:r>
            <a:r>
              <a:rPr lang="en-US" sz="1400" dirty="0" err="1">
                <a:solidFill>
                  <a:srgbClr val="000000"/>
                </a:solidFill>
              </a:rPr>
              <a:t>Eles</a:t>
            </a:r>
            <a:r>
              <a:rPr lang="en-US" sz="1400" dirty="0">
                <a:solidFill>
                  <a:srgbClr val="000000"/>
                </a:solidFill>
              </a:rPr>
              <a:t> </a:t>
            </a:r>
            <a:r>
              <a:rPr lang="en-US" sz="1400" dirty="0" err="1">
                <a:solidFill>
                  <a:srgbClr val="000000"/>
                </a:solidFill>
              </a:rPr>
              <a:t>precisavam</a:t>
            </a:r>
            <a:r>
              <a:rPr lang="en-US" sz="1400" dirty="0">
                <a:solidFill>
                  <a:srgbClr val="000000"/>
                </a:solidFill>
              </a:rPr>
              <a:t> de </a:t>
            </a:r>
            <a:r>
              <a:rPr lang="en-US" sz="1400" dirty="0" err="1">
                <a:solidFill>
                  <a:srgbClr val="000000"/>
                </a:solidFill>
              </a:rPr>
              <a:t>proteção</a:t>
            </a:r>
            <a:r>
              <a:rPr lang="en-US" sz="1400" dirty="0">
                <a:solidFill>
                  <a:srgbClr val="000000"/>
                </a:solidFill>
              </a:rPr>
              <a:t>, </a:t>
            </a:r>
            <a:r>
              <a:rPr lang="en-US" sz="1400" dirty="0" err="1">
                <a:solidFill>
                  <a:srgbClr val="000000"/>
                </a:solidFill>
              </a:rPr>
              <a:t>coragem</a:t>
            </a:r>
            <a:r>
              <a:rPr lang="en-US" sz="1400" dirty="0">
                <a:solidFill>
                  <a:srgbClr val="000000"/>
                </a:solidFill>
              </a:rPr>
              <a:t> e </a:t>
            </a:r>
            <a:r>
              <a:rPr lang="en-US" sz="1400" dirty="0" err="1">
                <a:solidFill>
                  <a:srgbClr val="000000"/>
                </a:solidFill>
              </a:rPr>
              <a:t>força</a:t>
            </a:r>
            <a:r>
              <a:rPr lang="en-US" sz="1400" dirty="0">
                <a:solidFill>
                  <a:srgbClr val="000000"/>
                </a:solidFill>
              </a:rPr>
              <a:t> de Deus para a </a:t>
            </a:r>
            <a:r>
              <a:rPr lang="en-US" sz="1400" dirty="0" err="1">
                <a:solidFill>
                  <a:srgbClr val="000000"/>
                </a:solidFill>
              </a:rPr>
              <a:t>difícil</a:t>
            </a:r>
            <a:r>
              <a:rPr lang="en-US" sz="1400" dirty="0">
                <a:solidFill>
                  <a:srgbClr val="000000"/>
                </a:solidFill>
              </a:rPr>
              <a:t> jornada. </a:t>
            </a:r>
            <a:r>
              <a:rPr lang="en-US" sz="1400" dirty="0" err="1">
                <a:solidFill>
                  <a:srgbClr val="000000"/>
                </a:solidFill>
              </a:rPr>
              <a:t>Eles</a:t>
            </a:r>
            <a:r>
              <a:rPr lang="en-US" sz="1400" dirty="0">
                <a:solidFill>
                  <a:srgbClr val="000000"/>
                </a:solidFill>
              </a:rPr>
              <a:t> </a:t>
            </a:r>
            <a:r>
              <a:rPr lang="en-US" sz="1400" dirty="0" err="1">
                <a:solidFill>
                  <a:srgbClr val="000000"/>
                </a:solidFill>
              </a:rPr>
              <a:t>deveriam</a:t>
            </a:r>
            <a:r>
              <a:rPr lang="en-US" sz="1400" dirty="0">
                <a:solidFill>
                  <a:srgbClr val="000000"/>
                </a:solidFill>
              </a:rPr>
              <a:t> </a:t>
            </a:r>
            <a:r>
              <a:rPr lang="en-US" sz="1400" dirty="0" err="1">
                <a:solidFill>
                  <a:srgbClr val="000000"/>
                </a:solidFill>
              </a:rPr>
              <a:t>adorar</a:t>
            </a:r>
            <a:r>
              <a:rPr lang="en-US" sz="1400" dirty="0">
                <a:solidFill>
                  <a:srgbClr val="000000"/>
                </a:solidFill>
              </a:rPr>
              <a:t> e </a:t>
            </a:r>
            <a:r>
              <a:rPr lang="en-US" sz="1400" dirty="0" err="1">
                <a:solidFill>
                  <a:srgbClr val="000000"/>
                </a:solidFill>
              </a:rPr>
              <a:t>oferecer</a:t>
            </a:r>
            <a:r>
              <a:rPr lang="en-US" sz="1400" dirty="0">
                <a:solidFill>
                  <a:srgbClr val="000000"/>
                </a:solidFill>
              </a:rPr>
              <a:t> </a:t>
            </a:r>
            <a:r>
              <a:rPr lang="en-US" sz="1400" dirty="0" err="1">
                <a:solidFill>
                  <a:srgbClr val="000000"/>
                </a:solidFill>
              </a:rPr>
              <a:t>sacrifícios</a:t>
            </a:r>
            <a:r>
              <a:rPr lang="en-US" sz="1400" dirty="0">
                <a:solidFill>
                  <a:srgbClr val="000000"/>
                </a:solidFill>
              </a:rPr>
              <a:t> no altar pela </a:t>
            </a:r>
            <a:r>
              <a:rPr lang="en-US" sz="1400" dirty="0" err="1">
                <a:solidFill>
                  <a:srgbClr val="000000"/>
                </a:solidFill>
              </a:rPr>
              <a:t>manhã</a:t>
            </a:r>
            <a:r>
              <a:rPr lang="en-US" sz="1400" dirty="0">
                <a:solidFill>
                  <a:srgbClr val="000000"/>
                </a:solidFill>
              </a:rPr>
              <a:t> e à </a:t>
            </a:r>
            <a:r>
              <a:rPr lang="en-US" sz="1400" dirty="0" err="1">
                <a:solidFill>
                  <a:srgbClr val="000000"/>
                </a:solidFill>
              </a:rPr>
              <a:t>noite</a:t>
            </a:r>
            <a:r>
              <a:rPr lang="en-US" sz="1400" dirty="0">
                <a:solidFill>
                  <a:srgbClr val="000000"/>
                </a:solidFill>
              </a:rPr>
              <a:t>. Era um </a:t>
            </a:r>
            <a:r>
              <a:rPr lang="en-US" sz="1400" dirty="0" err="1">
                <a:solidFill>
                  <a:srgbClr val="000000"/>
                </a:solidFill>
              </a:rPr>
              <a:t>momento</a:t>
            </a:r>
            <a:r>
              <a:rPr lang="en-US" sz="1400" dirty="0">
                <a:solidFill>
                  <a:srgbClr val="000000"/>
                </a:solidFill>
              </a:rPr>
              <a:t> de </a:t>
            </a:r>
            <a:r>
              <a:rPr lang="en-US" sz="1400" dirty="0" err="1">
                <a:solidFill>
                  <a:srgbClr val="000000"/>
                </a:solidFill>
              </a:rPr>
              <a:t>ação</a:t>
            </a:r>
            <a:r>
              <a:rPr lang="en-US" sz="1400" dirty="0">
                <a:solidFill>
                  <a:srgbClr val="000000"/>
                </a:solidFill>
              </a:rPr>
              <a:t> de </a:t>
            </a:r>
            <a:r>
              <a:rPr lang="en-US" sz="1400" dirty="0" err="1">
                <a:solidFill>
                  <a:srgbClr val="000000"/>
                </a:solidFill>
              </a:rPr>
              <a:t>graças</a:t>
            </a:r>
            <a:r>
              <a:rPr lang="en-US" sz="1400" dirty="0">
                <a:solidFill>
                  <a:srgbClr val="000000"/>
                </a:solidFill>
              </a:rPr>
              <a:t> e </a:t>
            </a:r>
            <a:r>
              <a:rPr lang="en-US" sz="1400" dirty="0" err="1">
                <a:solidFill>
                  <a:srgbClr val="000000"/>
                </a:solidFill>
              </a:rPr>
              <a:t>arrependimento</a:t>
            </a:r>
            <a:r>
              <a:rPr lang="en-US" sz="1400" dirty="0">
                <a:solidFill>
                  <a:srgbClr val="000000"/>
                </a:solidFill>
              </a:rPr>
              <a:t>. Era </a:t>
            </a:r>
            <a:r>
              <a:rPr lang="en-US" sz="1400" dirty="0" err="1">
                <a:solidFill>
                  <a:srgbClr val="000000"/>
                </a:solidFill>
              </a:rPr>
              <a:t>também</a:t>
            </a:r>
            <a:r>
              <a:rPr lang="en-US" sz="1400" dirty="0">
                <a:solidFill>
                  <a:srgbClr val="000000"/>
                </a:solidFill>
              </a:rPr>
              <a:t>, um </a:t>
            </a:r>
            <a:r>
              <a:rPr lang="en-US" sz="1400" dirty="0" err="1">
                <a:solidFill>
                  <a:srgbClr val="000000"/>
                </a:solidFill>
              </a:rPr>
              <a:t>momento</a:t>
            </a:r>
            <a:r>
              <a:rPr lang="en-US" sz="1400" dirty="0">
                <a:solidFill>
                  <a:srgbClr val="000000"/>
                </a:solidFill>
              </a:rPr>
              <a:t> especial para </a:t>
            </a:r>
            <a:r>
              <a:rPr lang="en-US" sz="1400" dirty="0" err="1">
                <a:solidFill>
                  <a:srgbClr val="000000"/>
                </a:solidFill>
              </a:rPr>
              <a:t>eles</a:t>
            </a:r>
            <a:r>
              <a:rPr lang="en-US" sz="1400" dirty="0">
                <a:solidFill>
                  <a:srgbClr val="000000"/>
                </a:solidFill>
              </a:rPr>
              <a:t> </a:t>
            </a:r>
            <a:r>
              <a:rPr lang="en-US" sz="1400" dirty="0" err="1">
                <a:solidFill>
                  <a:srgbClr val="000000"/>
                </a:solidFill>
              </a:rPr>
              <a:t>ouvirem</a:t>
            </a:r>
            <a:r>
              <a:rPr lang="en-US" sz="1400" dirty="0">
                <a:solidFill>
                  <a:srgbClr val="000000"/>
                </a:solidFill>
              </a:rPr>
              <a:t> a </a:t>
            </a:r>
            <a:r>
              <a:rPr lang="en-US" sz="1400" dirty="0" err="1">
                <a:solidFill>
                  <a:srgbClr val="000000"/>
                </a:solidFill>
              </a:rPr>
              <a:t>voz</a:t>
            </a:r>
            <a:r>
              <a:rPr lang="en-US" sz="1400" dirty="0">
                <a:solidFill>
                  <a:srgbClr val="000000"/>
                </a:solidFill>
              </a:rPr>
              <a:t> de Deus e </a:t>
            </a:r>
            <a:r>
              <a:rPr lang="en-US" sz="1400" dirty="0" err="1">
                <a:solidFill>
                  <a:srgbClr val="000000"/>
                </a:solidFill>
              </a:rPr>
              <a:t>receberem</a:t>
            </a:r>
            <a:r>
              <a:rPr lang="en-US" sz="1400" dirty="0">
                <a:solidFill>
                  <a:srgbClr val="000000"/>
                </a:solidFill>
              </a:rPr>
              <a:t> as </a:t>
            </a:r>
            <a:r>
              <a:rPr lang="en-US" sz="1400" dirty="0" err="1">
                <a:solidFill>
                  <a:srgbClr val="000000"/>
                </a:solidFill>
              </a:rPr>
              <a:t>Suas</a:t>
            </a:r>
            <a:r>
              <a:rPr lang="en-US" sz="1400" dirty="0">
                <a:solidFill>
                  <a:srgbClr val="000000"/>
                </a:solidFill>
              </a:rPr>
              <a:t> </a:t>
            </a:r>
            <a:r>
              <a:rPr lang="en-US" sz="1400" dirty="0" err="1">
                <a:solidFill>
                  <a:srgbClr val="000000"/>
                </a:solidFill>
              </a:rPr>
              <a:t>bênçãos</a:t>
            </a:r>
            <a:r>
              <a:rPr lang="en-US" sz="1400" dirty="0">
                <a:solidFill>
                  <a:srgbClr val="000000"/>
                </a:solidFill>
              </a:rPr>
              <a:t>. O </a:t>
            </a:r>
            <a:r>
              <a:rPr lang="en-US" sz="1400" dirty="0" err="1">
                <a:solidFill>
                  <a:srgbClr val="000000"/>
                </a:solidFill>
              </a:rPr>
              <a:t>mesmo</a:t>
            </a:r>
            <a:r>
              <a:rPr lang="en-US" sz="1400" dirty="0">
                <a:solidFill>
                  <a:srgbClr val="000000"/>
                </a:solidFill>
              </a:rPr>
              <a:t> </a:t>
            </a:r>
            <a:r>
              <a:rPr lang="en-US" sz="1400" dirty="0" err="1">
                <a:solidFill>
                  <a:srgbClr val="000000"/>
                </a:solidFill>
              </a:rPr>
              <a:t>acontece</a:t>
            </a:r>
            <a:r>
              <a:rPr lang="en-US" sz="1400" dirty="0">
                <a:solidFill>
                  <a:srgbClr val="000000"/>
                </a:solidFill>
              </a:rPr>
              <a:t> </a:t>
            </a:r>
            <a:r>
              <a:rPr lang="en-US" sz="1400" dirty="0" err="1">
                <a:solidFill>
                  <a:srgbClr val="000000"/>
                </a:solidFill>
              </a:rPr>
              <a:t>connosco</a:t>
            </a:r>
            <a:r>
              <a:rPr lang="en-US" sz="1400" dirty="0">
                <a:solidFill>
                  <a:srgbClr val="000000"/>
                </a:solidFill>
              </a:rPr>
              <a:t> </a:t>
            </a:r>
            <a:r>
              <a:rPr lang="en-US" sz="1400" dirty="0" err="1">
                <a:solidFill>
                  <a:srgbClr val="000000"/>
                </a:solidFill>
              </a:rPr>
              <a:t>hoje</a:t>
            </a:r>
            <a:r>
              <a:rPr lang="en-US" sz="1400" dirty="0">
                <a:solidFill>
                  <a:srgbClr val="000000"/>
                </a:solidFill>
              </a:rPr>
              <a:t>. Deus </a:t>
            </a:r>
            <a:r>
              <a:rPr lang="en-US" sz="1400" dirty="0" err="1">
                <a:solidFill>
                  <a:srgbClr val="000000"/>
                </a:solidFill>
              </a:rPr>
              <a:t>também</a:t>
            </a:r>
            <a:r>
              <a:rPr lang="en-US" sz="1400" dirty="0">
                <a:solidFill>
                  <a:srgbClr val="000000"/>
                </a:solidFill>
              </a:rPr>
              <a:t> </a:t>
            </a:r>
            <a:r>
              <a:rPr lang="en-US" sz="1400" dirty="0" err="1">
                <a:solidFill>
                  <a:srgbClr val="000000"/>
                </a:solidFill>
              </a:rPr>
              <a:t>quer</a:t>
            </a:r>
            <a:r>
              <a:rPr lang="en-US" sz="1400" dirty="0">
                <a:solidFill>
                  <a:srgbClr val="000000"/>
                </a:solidFill>
              </a:rPr>
              <a:t> </a:t>
            </a:r>
            <a:r>
              <a:rPr lang="en-US" sz="1400" dirty="0" err="1">
                <a:solidFill>
                  <a:srgbClr val="000000"/>
                </a:solidFill>
              </a:rPr>
              <a:t>ter</a:t>
            </a:r>
            <a:r>
              <a:rPr lang="en-US" sz="1400" dirty="0">
                <a:solidFill>
                  <a:srgbClr val="000000"/>
                </a:solidFill>
              </a:rPr>
              <a:t> </a:t>
            </a:r>
            <a:r>
              <a:rPr lang="en-US" sz="1400" dirty="0" err="1">
                <a:solidFill>
                  <a:srgbClr val="000000"/>
                </a:solidFill>
              </a:rPr>
              <a:t>esse</a:t>
            </a:r>
            <a:r>
              <a:rPr lang="en-US" sz="1400" dirty="0">
                <a:solidFill>
                  <a:srgbClr val="000000"/>
                </a:solidFill>
              </a:rPr>
              <a:t> tempo especial </a:t>
            </a:r>
            <a:r>
              <a:rPr lang="en-US" sz="1400" dirty="0" err="1">
                <a:solidFill>
                  <a:srgbClr val="000000"/>
                </a:solidFill>
              </a:rPr>
              <a:t>connosco</a:t>
            </a:r>
            <a:r>
              <a:rPr lang="en-US" sz="1400" dirty="0">
                <a:solidFill>
                  <a:srgbClr val="000000"/>
                </a:solidFill>
              </a:rPr>
              <a:t>.</a:t>
            </a:r>
          </a:p>
        </p:txBody>
      </p:sp>
      <p:sp>
        <p:nvSpPr>
          <p:cNvPr id="11" name="TextBox 11"/>
          <p:cNvSpPr txBox="1"/>
          <p:nvPr/>
        </p:nvSpPr>
        <p:spPr>
          <a:xfrm>
            <a:off x="2647950" y="1144158"/>
            <a:ext cx="2505573" cy="480901"/>
          </a:xfrm>
          <a:prstGeom prst="rect">
            <a:avLst/>
          </a:prstGeom>
        </p:spPr>
        <p:txBody>
          <a:bodyPr wrap="square" lIns="0" tIns="0" rIns="0" bIns="0" rtlCol="0" anchor="t">
            <a:spAutoFit/>
          </a:bodyPr>
          <a:lstStyle/>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sp>
        <p:nvSpPr>
          <p:cNvPr id="13" name="TextBox 13"/>
          <p:cNvSpPr txBox="1"/>
          <p:nvPr/>
        </p:nvSpPr>
        <p:spPr>
          <a:xfrm>
            <a:off x="2213139" y="5259578"/>
            <a:ext cx="6084045" cy="1957524"/>
          </a:xfrm>
          <a:prstGeom prst="rect">
            <a:avLst/>
          </a:prstGeom>
        </p:spPr>
        <p:txBody>
          <a:bodyPr lIns="0" tIns="0" rIns="0" bIns="0" rtlCol="0" anchor="t">
            <a:spAutoFit/>
          </a:bodyPr>
          <a:lstStyle/>
          <a:p>
            <a:pPr algn="r">
              <a:lnSpc>
                <a:spcPts val="2197"/>
              </a:lnSpc>
            </a:pPr>
            <a:r>
              <a:rPr lang="en-US" sz="1400" dirty="0" err="1">
                <a:solidFill>
                  <a:srgbClr val="000000"/>
                </a:solidFill>
              </a:rPr>
              <a:t>Querido</a:t>
            </a:r>
            <a:r>
              <a:rPr lang="en-US" sz="1400" dirty="0">
                <a:solidFill>
                  <a:srgbClr val="000000"/>
                </a:solidFill>
              </a:rPr>
              <a:t> Deus, </a:t>
            </a:r>
            <a:r>
              <a:rPr lang="en-US" sz="1400" dirty="0" err="1">
                <a:solidFill>
                  <a:srgbClr val="000000"/>
                </a:solidFill>
              </a:rPr>
              <a:t>nosso</a:t>
            </a:r>
            <a:r>
              <a:rPr lang="en-US" sz="1400" dirty="0">
                <a:solidFill>
                  <a:srgbClr val="000000"/>
                </a:solidFill>
              </a:rPr>
              <a:t> Pai Celestial, </a:t>
            </a:r>
            <a:r>
              <a:rPr lang="en-US" sz="1400" dirty="0" err="1">
                <a:solidFill>
                  <a:srgbClr val="000000"/>
                </a:solidFill>
              </a:rPr>
              <a:t>obrigado</a:t>
            </a:r>
            <a:r>
              <a:rPr lang="en-US" sz="1400" dirty="0">
                <a:solidFill>
                  <a:srgbClr val="000000"/>
                </a:solidFill>
              </a:rPr>
              <a:t> </a:t>
            </a:r>
            <a:r>
              <a:rPr lang="en-US" sz="1400" dirty="0" err="1">
                <a:solidFill>
                  <a:srgbClr val="000000"/>
                </a:solidFill>
              </a:rPr>
              <a:t>por</a:t>
            </a:r>
            <a:r>
              <a:rPr lang="en-US" sz="1400" dirty="0">
                <a:solidFill>
                  <a:srgbClr val="000000"/>
                </a:solidFill>
              </a:rPr>
              <a:t> me </a:t>
            </a:r>
            <a:r>
              <a:rPr lang="en-US" sz="1400" dirty="0" err="1">
                <a:solidFill>
                  <a:srgbClr val="000000"/>
                </a:solidFill>
              </a:rPr>
              <a:t>lembrares</a:t>
            </a:r>
            <a:r>
              <a:rPr lang="en-US" sz="1400" dirty="0">
                <a:solidFill>
                  <a:srgbClr val="000000"/>
                </a:solidFill>
              </a:rPr>
              <a:t> que </a:t>
            </a:r>
            <a:r>
              <a:rPr lang="en-US" sz="1400" dirty="0" err="1">
                <a:solidFill>
                  <a:srgbClr val="000000"/>
                </a:solidFill>
              </a:rPr>
              <a:t>posso</a:t>
            </a:r>
            <a:r>
              <a:rPr lang="en-US" sz="1400" dirty="0">
                <a:solidFill>
                  <a:srgbClr val="000000"/>
                </a:solidFill>
              </a:rPr>
              <a:t> </a:t>
            </a:r>
            <a:r>
              <a:rPr lang="en-US" sz="1400" dirty="0" err="1">
                <a:solidFill>
                  <a:srgbClr val="000000"/>
                </a:solidFill>
              </a:rPr>
              <a:t>falar</a:t>
            </a:r>
            <a:r>
              <a:rPr lang="en-US" sz="1400" dirty="0">
                <a:solidFill>
                  <a:srgbClr val="000000"/>
                </a:solidFill>
              </a:rPr>
              <a:t> </a:t>
            </a:r>
            <a:r>
              <a:rPr lang="en-US" sz="1400" dirty="0" err="1">
                <a:solidFill>
                  <a:srgbClr val="000000"/>
                </a:solidFill>
              </a:rPr>
              <a:t>contigo</a:t>
            </a:r>
            <a:r>
              <a:rPr lang="en-US" sz="1400" dirty="0">
                <a:solidFill>
                  <a:srgbClr val="000000"/>
                </a:solidFill>
              </a:rPr>
              <a:t> a </a:t>
            </a:r>
            <a:r>
              <a:rPr lang="en-US" sz="1400" dirty="0" err="1">
                <a:solidFill>
                  <a:srgbClr val="000000"/>
                </a:solidFill>
              </a:rPr>
              <a:t>qualquer</a:t>
            </a:r>
            <a:r>
              <a:rPr lang="en-US" sz="1400" dirty="0">
                <a:solidFill>
                  <a:srgbClr val="000000"/>
                </a:solidFill>
              </a:rPr>
              <a:t> hora. Eu sei que Tu me amas </a:t>
            </a:r>
            <a:r>
              <a:rPr lang="en-US" sz="1400" dirty="0" err="1">
                <a:solidFill>
                  <a:srgbClr val="000000"/>
                </a:solidFill>
              </a:rPr>
              <a:t>muito</a:t>
            </a:r>
            <a:r>
              <a:rPr lang="en-US" sz="1400" dirty="0">
                <a:solidFill>
                  <a:srgbClr val="000000"/>
                </a:solidFill>
              </a:rPr>
              <a:t> e </a:t>
            </a:r>
            <a:r>
              <a:rPr lang="en-US" sz="1400" dirty="0" err="1">
                <a:solidFill>
                  <a:srgbClr val="000000"/>
                </a:solidFill>
              </a:rPr>
              <a:t>queres</a:t>
            </a:r>
            <a:r>
              <a:rPr lang="en-US" sz="1400" dirty="0">
                <a:solidFill>
                  <a:srgbClr val="000000"/>
                </a:solidFill>
              </a:rPr>
              <a:t> </a:t>
            </a:r>
            <a:r>
              <a:rPr lang="en-US" sz="1400" dirty="0" err="1">
                <a:solidFill>
                  <a:srgbClr val="000000"/>
                </a:solidFill>
              </a:rPr>
              <a:t>falar</a:t>
            </a:r>
            <a:r>
              <a:rPr lang="en-US" sz="1400" dirty="0">
                <a:solidFill>
                  <a:srgbClr val="000000"/>
                </a:solidFill>
              </a:rPr>
              <a:t> </a:t>
            </a:r>
            <a:r>
              <a:rPr lang="en-US" sz="1400" dirty="0" err="1">
                <a:solidFill>
                  <a:srgbClr val="000000"/>
                </a:solidFill>
              </a:rPr>
              <a:t>comigo</a:t>
            </a:r>
            <a:r>
              <a:rPr lang="en-US" sz="1400" dirty="0">
                <a:solidFill>
                  <a:srgbClr val="000000"/>
                </a:solidFill>
              </a:rPr>
              <a:t>. Que </a:t>
            </a:r>
            <a:r>
              <a:rPr lang="en-US" sz="1400" dirty="0" err="1">
                <a:solidFill>
                  <a:srgbClr val="000000"/>
                </a:solidFill>
              </a:rPr>
              <a:t>eu</a:t>
            </a:r>
            <a:r>
              <a:rPr lang="en-US" sz="1400" dirty="0">
                <a:solidFill>
                  <a:srgbClr val="000000"/>
                </a:solidFill>
              </a:rPr>
              <a:t> </a:t>
            </a:r>
            <a:r>
              <a:rPr lang="en-US" sz="1400" dirty="0" err="1">
                <a:solidFill>
                  <a:srgbClr val="000000"/>
                </a:solidFill>
              </a:rPr>
              <a:t>não</a:t>
            </a:r>
            <a:r>
              <a:rPr lang="en-US" sz="1400" dirty="0">
                <a:solidFill>
                  <a:srgbClr val="000000"/>
                </a:solidFill>
              </a:rPr>
              <a:t> me </a:t>
            </a:r>
            <a:r>
              <a:rPr lang="en-US" sz="1400" dirty="0" err="1">
                <a:solidFill>
                  <a:srgbClr val="000000"/>
                </a:solidFill>
              </a:rPr>
              <a:t>distrairia</a:t>
            </a:r>
            <a:r>
              <a:rPr lang="en-US" sz="1400" dirty="0">
                <a:solidFill>
                  <a:srgbClr val="000000"/>
                </a:solidFill>
              </a:rPr>
              <a:t> com as </a:t>
            </a:r>
            <a:r>
              <a:rPr lang="en-US" sz="1400" dirty="0" err="1">
                <a:solidFill>
                  <a:srgbClr val="000000"/>
                </a:solidFill>
              </a:rPr>
              <a:t>coisas</a:t>
            </a:r>
            <a:r>
              <a:rPr lang="en-US" sz="1400" dirty="0">
                <a:solidFill>
                  <a:srgbClr val="000000"/>
                </a:solidFill>
              </a:rPr>
              <a:t> que me </a:t>
            </a:r>
            <a:r>
              <a:rPr lang="en-US" sz="1400" dirty="0" err="1">
                <a:solidFill>
                  <a:srgbClr val="000000"/>
                </a:solidFill>
              </a:rPr>
              <a:t>afastam</a:t>
            </a:r>
            <a:r>
              <a:rPr lang="en-US" sz="1400" dirty="0">
                <a:solidFill>
                  <a:srgbClr val="000000"/>
                </a:solidFill>
              </a:rPr>
              <a:t> de </a:t>
            </a:r>
            <a:r>
              <a:rPr lang="en-US" sz="1400" dirty="0" err="1">
                <a:solidFill>
                  <a:srgbClr val="000000"/>
                </a:solidFill>
              </a:rPr>
              <a:t>Ti</a:t>
            </a:r>
            <a:r>
              <a:rPr lang="en-US" sz="1400" dirty="0">
                <a:solidFill>
                  <a:srgbClr val="000000"/>
                </a:solidFill>
              </a:rPr>
              <a:t>. </a:t>
            </a:r>
            <a:r>
              <a:rPr lang="en-US" sz="1400" dirty="0" err="1">
                <a:solidFill>
                  <a:srgbClr val="000000"/>
                </a:solidFill>
              </a:rPr>
              <a:t>Preciso</a:t>
            </a:r>
            <a:r>
              <a:rPr lang="en-US" sz="1400" dirty="0">
                <a:solidFill>
                  <a:srgbClr val="000000"/>
                </a:solidFill>
              </a:rPr>
              <a:t> da </a:t>
            </a:r>
            <a:r>
              <a:rPr lang="en-US" sz="1400" dirty="0" err="1">
                <a:solidFill>
                  <a:srgbClr val="000000"/>
                </a:solidFill>
              </a:rPr>
              <a:t>Tua</a:t>
            </a:r>
            <a:r>
              <a:rPr lang="en-US" sz="1400" dirty="0">
                <a:solidFill>
                  <a:srgbClr val="000000"/>
                </a:solidFill>
              </a:rPr>
              <a:t> </a:t>
            </a:r>
            <a:r>
              <a:rPr lang="en-US" sz="1400" dirty="0" err="1">
                <a:solidFill>
                  <a:srgbClr val="000000"/>
                </a:solidFill>
              </a:rPr>
              <a:t>ajuda</a:t>
            </a:r>
            <a:r>
              <a:rPr lang="en-US" sz="1400" dirty="0">
                <a:solidFill>
                  <a:srgbClr val="000000"/>
                </a:solidFill>
              </a:rPr>
              <a:t> para </a:t>
            </a:r>
            <a:r>
              <a:rPr lang="en-US" sz="1400" dirty="0" err="1">
                <a:solidFill>
                  <a:srgbClr val="000000"/>
                </a:solidFill>
              </a:rPr>
              <a:t>adquirir</a:t>
            </a:r>
            <a:r>
              <a:rPr lang="en-US" sz="1400" dirty="0">
                <a:solidFill>
                  <a:srgbClr val="000000"/>
                </a:solidFill>
              </a:rPr>
              <a:t> o </a:t>
            </a:r>
            <a:r>
              <a:rPr lang="en-US" sz="1400" dirty="0" err="1">
                <a:solidFill>
                  <a:srgbClr val="000000"/>
                </a:solidFill>
              </a:rPr>
              <a:t>hábito</a:t>
            </a:r>
            <a:r>
              <a:rPr lang="en-US" sz="1400" dirty="0">
                <a:solidFill>
                  <a:srgbClr val="000000"/>
                </a:solidFill>
              </a:rPr>
              <a:t> de </a:t>
            </a:r>
            <a:r>
              <a:rPr lang="en-US" sz="1400" dirty="0" err="1">
                <a:solidFill>
                  <a:srgbClr val="000000"/>
                </a:solidFill>
              </a:rPr>
              <a:t>começar</a:t>
            </a:r>
            <a:r>
              <a:rPr lang="en-US" sz="1400" dirty="0">
                <a:solidFill>
                  <a:srgbClr val="000000"/>
                </a:solidFill>
              </a:rPr>
              <a:t> e </a:t>
            </a:r>
            <a:r>
              <a:rPr lang="en-US" sz="1400" dirty="0" err="1">
                <a:solidFill>
                  <a:srgbClr val="000000"/>
                </a:solidFill>
              </a:rPr>
              <a:t>terminar</a:t>
            </a:r>
            <a:r>
              <a:rPr lang="en-US" sz="1400" dirty="0">
                <a:solidFill>
                  <a:srgbClr val="000000"/>
                </a:solidFill>
              </a:rPr>
              <a:t> </a:t>
            </a:r>
            <a:r>
              <a:rPr lang="en-US" sz="1400" dirty="0" err="1">
                <a:solidFill>
                  <a:srgbClr val="000000"/>
                </a:solidFill>
              </a:rPr>
              <a:t>cada</a:t>
            </a:r>
            <a:r>
              <a:rPr lang="en-US" sz="1400" dirty="0">
                <a:solidFill>
                  <a:srgbClr val="000000"/>
                </a:solidFill>
              </a:rPr>
              <a:t> </a:t>
            </a:r>
            <a:r>
              <a:rPr lang="en-US" sz="1400" dirty="0" err="1">
                <a:solidFill>
                  <a:srgbClr val="000000"/>
                </a:solidFill>
              </a:rPr>
              <a:t>dia</a:t>
            </a:r>
            <a:r>
              <a:rPr lang="en-US" sz="1400" dirty="0">
                <a:solidFill>
                  <a:srgbClr val="000000"/>
                </a:solidFill>
              </a:rPr>
              <a:t> </a:t>
            </a:r>
            <a:r>
              <a:rPr lang="en-US" sz="1400" dirty="0" err="1">
                <a:solidFill>
                  <a:srgbClr val="000000"/>
                </a:solidFill>
              </a:rPr>
              <a:t>Contigo</a:t>
            </a:r>
            <a:r>
              <a:rPr lang="en-US" sz="1400" dirty="0">
                <a:solidFill>
                  <a:srgbClr val="000000"/>
                </a:solidFill>
              </a:rPr>
              <a:t>. Que </a:t>
            </a:r>
            <a:r>
              <a:rPr lang="en-US" sz="1400" dirty="0" err="1">
                <a:solidFill>
                  <a:srgbClr val="000000"/>
                </a:solidFill>
              </a:rPr>
              <a:t>os</a:t>
            </a:r>
            <a:r>
              <a:rPr lang="en-US" sz="1400" dirty="0">
                <a:solidFill>
                  <a:srgbClr val="000000"/>
                </a:solidFill>
              </a:rPr>
              <a:t> meus </a:t>
            </a:r>
            <a:r>
              <a:rPr lang="en-US" sz="1400" dirty="0" err="1">
                <a:solidFill>
                  <a:srgbClr val="000000"/>
                </a:solidFill>
              </a:rPr>
              <a:t>ouvidos</a:t>
            </a:r>
            <a:r>
              <a:rPr lang="en-US" sz="1400" dirty="0">
                <a:solidFill>
                  <a:srgbClr val="000000"/>
                </a:solidFill>
              </a:rPr>
              <a:t> </a:t>
            </a:r>
            <a:r>
              <a:rPr lang="en-US" sz="1400" dirty="0" err="1">
                <a:solidFill>
                  <a:srgbClr val="000000"/>
                </a:solidFill>
              </a:rPr>
              <a:t>estejam</a:t>
            </a:r>
            <a:r>
              <a:rPr lang="en-US" sz="1400" dirty="0">
                <a:solidFill>
                  <a:srgbClr val="000000"/>
                </a:solidFill>
              </a:rPr>
              <a:t> </a:t>
            </a:r>
            <a:r>
              <a:rPr lang="en-US" sz="1400" dirty="0" err="1">
                <a:solidFill>
                  <a:srgbClr val="000000"/>
                </a:solidFill>
              </a:rPr>
              <a:t>abertos</a:t>
            </a:r>
            <a:r>
              <a:rPr lang="en-US" sz="1400" dirty="0">
                <a:solidFill>
                  <a:srgbClr val="000000"/>
                </a:solidFill>
              </a:rPr>
              <a:t> para </a:t>
            </a:r>
            <a:r>
              <a:rPr lang="en-US" sz="1400" dirty="0" err="1">
                <a:solidFill>
                  <a:srgbClr val="000000"/>
                </a:solidFill>
              </a:rPr>
              <a:t>ouvir</a:t>
            </a:r>
            <a:r>
              <a:rPr lang="en-US" sz="1400" dirty="0">
                <a:solidFill>
                  <a:srgbClr val="000000"/>
                </a:solidFill>
              </a:rPr>
              <a:t> a </a:t>
            </a:r>
            <a:r>
              <a:rPr lang="en-US" sz="1400" dirty="0" err="1">
                <a:solidFill>
                  <a:srgbClr val="000000"/>
                </a:solidFill>
              </a:rPr>
              <a:t>Tua</a:t>
            </a:r>
            <a:r>
              <a:rPr lang="en-US" sz="1400" dirty="0">
                <a:solidFill>
                  <a:srgbClr val="000000"/>
                </a:solidFill>
              </a:rPr>
              <a:t> </a:t>
            </a:r>
            <a:r>
              <a:rPr lang="en-US" sz="1400" dirty="0" err="1">
                <a:solidFill>
                  <a:srgbClr val="000000"/>
                </a:solidFill>
              </a:rPr>
              <a:t>voz</a:t>
            </a:r>
            <a:r>
              <a:rPr lang="en-US" sz="1400" dirty="0">
                <a:solidFill>
                  <a:srgbClr val="000000"/>
                </a:solidFill>
              </a:rPr>
              <a:t>, e o meu </a:t>
            </a:r>
            <a:r>
              <a:rPr lang="en-US" sz="1400" dirty="0" err="1">
                <a:solidFill>
                  <a:srgbClr val="000000"/>
                </a:solidFill>
              </a:rPr>
              <a:t>coração</a:t>
            </a:r>
            <a:r>
              <a:rPr lang="en-US" sz="1400" dirty="0">
                <a:solidFill>
                  <a:srgbClr val="000000"/>
                </a:solidFill>
              </a:rPr>
              <a:t> </a:t>
            </a:r>
            <a:r>
              <a:rPr lang="en-US" sz="1400" dirty="0" err="1">
                <a:solidFill>
                  <a:srgbClr val="000000"/>
                </a:solidFill>
              </a:rPr>
              <a:t>esteja</a:t>
            </a:r>
            <a:r>
              <a:rPr lang="en-US" sz="1400" dirty="0">
                <a:solidFill>
                  <a:srgbClr val="000000"/>
                </a:solidFill>
              </a:rPr>
              <a:t> pronto para </a:t>
            </a:r>
            <a:r>
              <a:rPr lang="en-US" sz="1400" dirty="0" err="1">
                <a:solidFill>
                  <a:srgbClr val="000000"/>
                </a:solidFill>
              </a:rPr>
              <a:t>seguir-Te</a:t>
            </a:r>
            <a:r>
              <a:rPr lang="en-US" sz="1400" dirty="0">
                <a:solidFill>
                  <a:srgbClr val="000000"/>
                </a:solidFill>
              </a:rPr>
              <a:t>.  </a:t>
            </a:r>
            <a:r>
              <a:rPr lang="en-US" sz="1400" dirty="0" err="1">
                <a:solidFill>
                  <a:srgbClr val="000000"/>
                </a:solidFill>
              </a:rPr>
              <a:t>Em</a:t>
            </a:r>
            <a:r>
              <a:rPr lang="en-US" sz="1400" dirty="0">
                <a:solidFill>
                  <a:srgbClr val="000000"/>
                </a:solidFill>
              </a:rPr>
              <a:t> </a:t>
            </a:r>
            <a:r>
              <a:rPr lang="en-US" sz="1400" dirty="0" err="1">
                <a:solidFill>
                  <a:srgbClr val="000000"/>
                </a:solidFill>
              </a:rPr>
              <a:t>nome</a:t>
            </a:r>
            <a:r>
              <a:rPr lang="en-US" sz="1400" dirty="0">
                <a:solidFill>
                  <a:srgbClr val="000000"/>
                </a:solidFill>
              </a:rPr>
              <a:t> de Jesus, </a:t>
            </a:r>
            <a:r>
              <a:rPr lang="en-US" sz="1400" dirty="0" err="1">
                <a:solidFill>
                  <a:srgbClr val="000000"/>
                </a:solidFill>
              </a:rPr>
              <a:t>amém</a:t>
            </a:r>
            <a:r>
              <a:rPr lang="en-US" sz="1400" dirty="0">
                <a:solidFill>
                  <a:srgbClr val="000000"/>
                </a:solidFill>
              </a:rPr>
              <a:t>.</a:t>
            </a:r>
          </a:p>
          <a:p>
            <a:pPr algn="r">
              <a:lnSpc>
                <a:spcPts val="2197"/>
              </a:lnSpc>
              <a:spcBef>
                <a:spcPct val="0"/>
              </a:spcBef>
            </a:pPr>
            <a:endParaRPr lang="en-US" sz="1569" dirty="0">
              <a:solidFill>
                <a:srgbClr val="000000"/>
              </a:solidFill>
            </a:endParaRPr>
          </a:p>
        </p:txBody>
      </p:sp>
      <p:sp>
        <p:nvSpPr>
          <p:cNvPr id="14" name="TextBox 14"/>
          <p:cNvSpPr txBox="1"/>
          <p:nvPr/>
        </p:nvSpPr>
        <p:spPr>
          <a:xfrm>
            <a:off x="3486150" y="4471734"/>
            <a:ext cx="1374874" cy="886140"/>
          </a:xfrm>
          <a:prstGeom prst="rect">
            <a:avLst/>
          </a:prstGeom>
        </p:spPr>
        <p:txBody>
          <a:bodyPr lIns="0" tIns="0" rIns="0" bIns="0" rtlCol="0" anchor="t">
            <a:spAutoFit/>
          </a:bodyPr>
          <a:lstStyle/>
          <a:p>
            <a:pPr algn="ctr">
              <a:lnSpc>
                <a:spcPts val="3360"/>
              </a:lnSpc>
            </a:pPr>
            <a:r>
              <a:rPr lang="en-US" sz="3200" dirty="0">
                <a:solidFill>
                  <a:srgbClr val="000000"/>
                </a:solidFill>
                <a:latin typeface="Freestyle Script" panose="030804020302050B0404" pitchFamily="66" charset="0"/>
              </a:rPr>
              <a:t>Tempo de </a:t>
            </a:r>
            <a:r>
              <a:rPr lang="pt-PT" sz="3200" dirty="0">
                <a:solidFill>
                  <a:srgbClr val="000000"/>
                </a:solidFill>
                <a:latin typeface="Freestyle Script" panose="030804020302050B0404" pitchFamily="66" charset="0"/>
              </a:rPr>
              <a:t>Orar</a:t>
            </a:r>
            <a:endParaRPr lang="en-US" sz="3200" dirty="0">
              <a:solidFill>
                <a:srgbClr val="000000"/>
              </a:solidFill>
            </a:endParaRPr>
          </a:p>
        </p:txBody>
      </p:sp>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3262514" y="6054742"/>
            <a:ext cx="978960" cy="1922957"/>
          </a:xfrm>
          <a:prstGeom prst="rect">
            <a:avLst/>
          </a:prstGeom>
        </p:spPr>
      </p:pic>
      <p:sp>
        <p:nvSpPr>
          <p:cNvPr id="17" name="TextBox 11">
            <a:extLst>
              <a:ext uri="{FF2B5EF4-FFF2-40B4-BE49-F238E27FC236}">
                <a16:creationId xmlns:a16="http://schemas.microsoft.com/office/drawing/2014/main" id="{7E877C28-CB6E-0535-F7EB-1F6BCB31AD53}"/>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10" name="Imagem 9" descr="Uma imagem com texto&#10;&#10;Descrição gerada automaticamente">
            <a:extLst>
              <a:ext uri="{FF2B5EF4-FFF2-40B4-BE49-F238E27FC236}">
                <a16:creationId xmlns:a16="http://schemas.microsoft.com/office/drawing/2014/main" id="{A5D8B1F0-B639-39C9-38E2-FD72A43613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410" y="5723913"/>
            <a:ext cx="889356" cy="16239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sp>
        <p:nvSpPr>
          <p:cNvPr id="3" name="TextBox 3"/>
          <p:cNvSpPr txBox="1"/>
          <p:nvPr/>
        </p:nvSpPr>
        <p:spPr>
          <a:xfrm>
            <a:off x="2457733" y="405185"/>
            <a:ext cx="2980944"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01011">
            <a:off x="-876825" y="6373074"/>
            <a:ext cx="2251990" cy="174838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79880">
            <a:off x="7775912" y="-251136"/>
            <a:ext cx="1529336" cy="2163539"/>
          </a:xfrm>
          <a:prstGeom prst="rect">
            <a:avLst/>
          </a:prstGeom>
        </p:spPr>
      </p:pic>
      <p:grpSp>
        <p:nvGrpSpPr>
          <p:cNvPr id="7" name="Group 7"/>
          <p:cNvGrpSpPr>
            <a:grpSpLocks noChangeAspect="1"/>
          </p:cNvGrpSpPr>
          <p:nvPr/>
        </p:nvGrpSpPr>
        <p:grpSpPr>
          <a:xfrm>
            <a:off x="-307092" y="3173626"/>
            <a:ext cx="4382079" cy="3967207"/>
            <a:chOff x="0" y="0"/>
            <a:chExt cx="5580380" cy="5052060"/>
          </a:xfrm>
        </p:grpSpPr>
        <p:sp>
          <p:nvSpPr>
            <p:cNvPr id="8" name="Freeform 8"/>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6"/>
              <a:stretch>
                <a:fillRect r="-66874" b="-15200"/>
              </a:stretch>
            </a:blipFill>
          </p:spPr>
        </p:sp>
      </p:grpSp>
      <p:sp>
        <p:nvSpPr>
          <p:cNvPr id="10" name="TextBox 10"/>
          <p:cNvSpPr txBox="1"/>
          <p:nvPr/>
        </p:nvSpPr>
        <p:spPr>
          <a:xfrm>
            <a:off x="4243310" y="4410775"/>
            <a:ext cx="4331659" cy="1565300"/>
          </a:xfrm>
          <a:prstGeom prst="rect">
            <a:avLst/>
          </a:prstGeom>
        </p:spPr>
        <p:txBody>
          <a:bodyPr lIns="0" tIns="0" rIns="0" bIns="0" rtlCol="0" anchor="t">
            <a:spAutoFit/>
          </a:bodyPr>
          <a:lstStyle/>
          <a:p>
            <a:pPr algn="ctr">
              <a:lnSpc>
                <a:spcPts val="3080"/>
              </a:lnSpc>
            </a:pPr>
            <a:r>
              <a:rPr lang="en-US" sz="2200" b="1" dirty="0">
                <a:solidFill>
                  <a:srgbClr val="481059"/>
                </a:solidFill>
              </a:rPr>
              <a:t>“E </a:t>
            </a:r>
            <a:r>
              <a:rPr lang="en-US" sz="2200" b="1" dirty="0" err="1">
                <a:solidFill>
                  <a:srgbClr val="481059"/>
                </a:solidFill>
              </a:rPr>
              <a:t>todo</a:t>
            </a:r>
            <a:r>
              <a:rPr lang="en-US" sz="2200" b="1" dirty="0">
                <a:solidFill>
                  <a:srgbClr val="481059"/>
                </a:solidFill>
              </a:rPr>
              <a:t> o </a:t>
            </a:r>
            <a:r>
              <a:rPr lang="en-US" sz="2200" b="1" dirty="0" err="1">
                <a:solidFill>
                  <a:srgbClr val="481059"/>
                </a:solidFill>
              </a:rPr>
              <a:t>povo</a:t>
            </a:r>
            <a:r>
              <a:rPr lang="en-US" sz="2200" b="1" dirty="0">
                <a:solidFill>
                  <a:srgbClr val="481059"/>
                </a:solidFill>
              </a:rPr>
              <a:t> se </a:t>
            </a:r>
            <a:r>
              <a:rPr lang="en-US" sz="2200" b="1" dirty="0" err="1">
                <a:solidFill>
                  <a:srgbClr val="481059"/>
                </a:solidFill>
              </a:rPr>
              <a:t>chegou</a:t>
            </a:r>
            <a:r>
              <a:rPr lang="en-US" sz="2200" b="1" dirty="0">
                <a:solidFill>
                  <a:srgbClr val="481059"/>
                </a:solidFill>
              </a:rPr>
              <a:t> a </a:t>
            </a:r>
            <a:r>
              <a:rPr lang="en-US" sz="2200" b="1" dirty="0" err="1">
                <a:solidFill>
                  <a:srgbClr val="481059"/>
                </a:solidFill>
              </a:rPr>
              <a:t>Ele</a:t>
            </a:r>
            <a:r>
              <a:rPr lang="en-US" sz="2200" b="1" dirty="0">
                <a:solidFill>
                  <a:srgbClr val="481059"/>
                </a:solidFill>
              </a:rPr>
              <a:t>; Elias </a:t>
            </a:r>
            <a:r>
              <a:rPr lang="en-US" sz="2200" b="1" dirty="0" err="1">
                <a:solidFill>
                  <a:srgbClr val="481059"/>
                </a:solidFill>
              </a:rPr>
              <a:t>restaurou</a:t>
            </a:r>
            <a:r>
              <a:rPr lang="en-US" sz="2200" b="1" dirty="0">
                <a:solidFill>
                  <a:srgbClr val="481059"/>
                </a:solidFill>
              </a:rPr>
              <a:t> o altar do Senhor, que </a:t>
            </a:r>
            <a:r>
              <a:rPr lang="en-US" sz="2200" b="1" dirty="0" err="1">
                <a:solidFill>
                  <a:srgbClr val="481059"/>
                </a:solidFill>
              </a:rPr>
              <a:t>estava</a:t>
            </a:r>
            <a:r>
              <a:rPr lang="en-US" sz="2200" b="1" dirty="0">
                <a:solidFill>
                  <a:srgbClr val="481059"/>
                </a:solidFill>
              </a:rPr>
              <a:t> </a:t>
            </a:r>
            <a:r>
              <a:rPr lang="en-US" sz="2200" b="1" dirty="0" err="1">
                <a:solidFill>
                  <a:srgbClr val="481059"/>
                </a:solidFill>
              </a:rPr>
              <a:t>em</a:t>
            </a:r>
            <a:r>
              <a:rPr lang="en-US" sz="2200" b="1" dirty="0">
                <a:solidFill>
                  <a:srgbClr val="481059"/>
                </a:solidFill>
              </a:rPr>
              <a:t> </a:t>
            </a:r>
            <a:r>
              <a:rPr lang="en-US" sz="2200" b="1" dirty="0" err="1">
                <a:solidFill>
                  <a:srgbClr val="481059"/>
                </a:solidFill>
              </a:rPr>
              <a:t>ruínas</a:t>
            </a:r>
            <a:r>
              <a:rPr lang="en-US" sz="2200" b="1" dirty="0">
                <a:solidFill>
                  <a:srgbClr val="481059"/>
                </a:solidFill>
              </a:rPr>
              <a:t>.” </a:t>
            </a:r>
          </a:p>
          <a:p>
            <a:pPr algn="ctr">
              <a:lnSpc>
                <a:spcPts val="3080"/>
              </a:lnSpc>
              <a:spcBef>
                <a:spcPct val="0"/>
              </a:spcBef>
            </a:pPr>
            <a:r>
              <a:rPr lang="en-US" sz="2200" b="1" dirty="0">
                <a:solidFill>
                  <a:srgbClr val="481059"/>
                </a:solidFill>
              </a:rPr>
              <a:t> 1 Reis 18:30 (NIV)</a:t>
            </a:r>
          </a:p>
        </p:txBody>
      </p:sp>
      <p:sp>
        <p:nvSpPr>
          <p:cNvPr id="11" name="TextBox 11"/>
          <p:cNvSpPr txBox="1"/>
          <p:nvPr/>
        </p:nvSpPr>
        <p:spPr>
          <a:xfrm>
            <a:off x="4476750" y="1452280"/>
            <a:ext cx="3606214" cy="831318"/>
          </a:xfrm>
          <a:prstGeom prst="rect">
            <a:avLst/>
          </a:prstGeom>
        </p:spPr>
        <p:txBody>
          <a:bodyPr wrap="square" lIns="0" tIns="0" rIns="0" bIns="0" rtlCol="0" anchor="t">
            <a:spAutoFit/>
          </a:bodyPr>
          <a:lstStyle/>
          <a:p>
            <a:pPr algn="ctr">
              <a:lnSpc>
                <a:spcPts val="6933"/>
              </a:lnSpc>
            </a:pPr>
            <a:r>
              <a:rPr lang="en-US" sz="4952" b="1" dirty="0">
                <a:solidFill>
                  <a:srgbClr val="481059"/>
                </a:solidFill>
              </a:rPr>
              <a:t>10 de </a:t>
            </a:r>
            <a:r>
              <a:rPr lang="en-US" sz="4952" b="1" dirty="0" err="1">
                <a:solidFill>
                  <a:srgbClr val="481059"/>
                </a:solidFill>
              </a:rPr>
              <a:t>janeiro</a:t>
            </a:r>
            <a:endParaRPr lang="en-US" sz="4952" b="1" dirty="0">
              <a:solidFill>
                <a:srgbClr val="481059"/>
              </a:solidFill>
            </a:endParaRPr>
          </a:p>
        </p:txBody>
      </p:sp>
      <p:sp>
        <p:nvSpPr>
          <p:cNvPr id="14" name="TextBox 14"/>
          <p:cNvSpPr txBox="1"/>
          <p:nvPr/>
        </p:nvSpPr>
        <p:spPr>
          <a:xfrm>
            <a:off x="342667" y="1636817"/>
            <a:ext cx="3321467" cy="1515736"/>
          </a:xfrm>
          <a:prstGeom prst="rect">
            <a:avLst/>
          </a:prstGeom>
        </p:spPr>
        <p:txBody>
          <a:bodyPr lIns="0" tIns="0" rIns="0" bIns="0" rtlCol="0" anchor="t">
            <a:spAutoFit/>
          </a:bodyPr>
          <a:lstStyle/>
          <a:p>
            <a:pPr algn="ctr">
              <a:lnSpc>
                <a:spcPts val="2968"/>
              </a:lnSpc>
            </a:pPr>
            <a:r>
              <a:rPr lang="en-US" sz="2800" b="1" dirty="0" err="1">
                <a:solidFill>
                  <a:srgbClr val="481059"/>
                </a:solidFill>
              </a:rPr>
              <a:t>Ideia</a:t>
            </a:r>
            <a:r>
              <a:rPr lang="en-US" sz="2800" b="1" dirty="0">
                <a:solidFill>
                  <a:srgbClr val="481059"/>
                </a:solidFill>
              </a:rPr>
              <a:t> Principal:</a:t>
            </a:r>
          </a:p>
          <a:p>
            <a:pPr algn="ctr">
              <a:lnSpc>
                <a:spcPts val="2968"/>
              </a:lnSpc>
            </a:pPr>
            <a:r>
              <a:rPr lang="en-US" sz="2120" b="1" dirty="0">
                <a:solidFill>
                  <a:srgbClr val="481059"/>
                </a:solidFill>
              </a:rPr>
              <a:t>Deus </a:t>
            </a:r>
            <a:r>
              <a:rPr lang="en-US" sz="2120" b="1" dirty="0" err="1">
                <a:solidFill>
                  <a:srgbClr val="481059"/>
                </a:solidFill>
              </a:rPr>
              <a:t>quer</a:t>
            </a:r>
            <a:r>
              <a:rPr lang="en-US" sz="2120" b="1" dirty="0">
                <a:solidFill>
                  <a:srgbClr val="481059"/>
                </a:solidFill>
              </a:rPr>
              <a:t> que </a:t>
            </a:r>
            <a:r>
              <a:rPr lang="en-US" sz="2120" b="1" dirty="0" err="1">
                <a:solidFill>
                  <a:srgbClr val="481059"/>
                </a:solidFill>
              </a:rPr>
              <a:t>voltemos</a:t>
            </a:r>
            <a:r>
              <a:rPr lang="en-US" sz="2120" b="1" dirty="0">
                <a:solidFill>
                  <a:srgbClr val="481059"/>
                </a:solidFill>
              </a:rPr>
              <a:t> para </a:t>
            </a:r>
            <a:r>
              <a:rPr lang="en-US" sz="2120" b="1" dirty="0" err="1">
                <a:solidFill>
                  <a:srgbClr val="481059"/>
                </a:solidFill>
              </a:rPr>
              <a:t>Ele</a:t>
            </a:r>
            <a:endParaRPr lang="en-US" sz="2120" b="1" dirty="0">
              <a:solidFill>
                <a:srgbClr val="481059"/>
              </a:solidFill>
            </a:endParaRPr>
          </a:p>
          <a:p>
            <a:pPr algn="ctr">
              <a:lnSpc>
                <a:spcPts val="2968"/>
              </a:lnSpc>
            </a:pPr>
            <a:endParaRPr lang="en-US" sz="2120" dirty="0">
              <a:solidFill>
                <a:srgbClr val="481059"/>
              </a:solidFill>
            </a:endParaRPr>
          </a:p>
        </p:txBody>
      </p:sp>
      <p:sp>
        <p:nvSpPr>
          <p:cNvPr id="9" name="TextBox 11">
            <a:extLst>
              <a:ext uri="{FF2B5EF4-FFF2-40B4-BE49-F238E27FC236}">
                <a16:creationId xmlns:a16="http://schemas.microsoft.com/office/drawing/2014/main" id="{F4376258-B7E1-CC71-EA23-18AE144140F7}"/>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sp>
        <p:nvSpPr>
          <p:cNvPr id="15" name="CaixaDeTexto 14">
            <a:extLst>
              <a:ext uri="{FF2B5EF4-FFF2-40B4-BE49-F238E27FC236}">
                <a16:creationId xmlns:a16="http://schemas.microsoft.com/office/drawing/2014/main" id="{22259B15-2E67-6678-32ED-480004761758}"/>
              </a:ext>
            </a:extLst>
          </p:cNvPr>
          <p:cNvSpPr txBox="1"/>
          <p:nvPr/>
        </p:nvSpPr>
        <p:spPr>
          <a:xfrm>
            <a:off x="3858361" y="3324714"/>
            <a:ext cx="5095139" cy="923330"/>
          </a:xfrm>
          <a:prstGeom prst="rect">
            <a:avLst/>
          </a:prstGeom>
          <a:noFill/>
        </p:spPr>
        <p:txBody>
          <a:bodyPr wrap="square" rtlCol="0">
            <a:spAutoFit/>
          </a:bodyPr>
          <a:lstStyle/>
          <a:p>
            <a:r>
              <a:rPr lang="en-US" sz="3600" b="1" dirty="0">
                <a:solidFill>
                  <a:srgbClr val="000000"/>
                </a:solidFill>
              </a:rPr>
              <a:t>O Que </a:t>
            </a:r>
            <a:r>
              <a:rPr lang="en-US" sz="3600" b="1" dirty="0" err="1">
                <a:solidFill>
                  <a:srgbClr val="000000"/>
                </a:solidFill>
              </a:rPr>
              <a:t>Traz</a:t>
            </a:r>
            <a:r>
              <a:rPr lang="en-US" sz="3600" b="1" dirty="0">
                <a:solidFill>
                  <a:srgbClr val="000000"/>
                </a:solidFill>
              </a:rPr>
              <a:t> Deus de Volta  </a:t>
            </a:r>
          </a:p>
          <a:p>
            <a:endParaRPr lang="pt-PT" dirty="0"/>
          </a:p>
        </p:txBody>
      </p:sp>
      <p:pic>
        <p:nvPicPr>
          <p:cNvPr id="12" name="Imagem 11" descr="Uma imagem com texto&#10;&#10;Descrição gerada automaticamente">
            <a:extLst>
              <a:ext uri="{FF2B5EF4-FFF2-40B4-BE49-F238E27FC236}">
                <a16:creationId xmlns:a16="http://schemas.microsoft.com/office/drawing/2014/main" id="{8BB59C85-6843-1B11-9F52-F13995A56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2298" y="5737692"/>
            <a:ext cx="889356" cy="16239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4949" y="1273534"/>
            <a:ext cx="476285" cy="448473"/>
          </a:xfrm>
          <a:prstGeom prst="rect">
            <a:avLst/>
          </a:prstGeom>
        </p:spPr>
      </p:pic>
      <p:sp>
        <p:nvSpPr>
          <p:cNvPr id="4" name="TextBox 4"/>
          <p:cNvSpPr txBox="1"/>
          <p:nvPr/>
        </p:nvSpPr>
        <p:spPr>
          <a:xfrm>
            <a:off x="2446460" y="405185"/>
            <a:ext cx="2821942"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17745" y="1409034"/>
            <a:ext cx="2152354" cy="2640925"/>
          </a:xfrm>
          <a:prstGeom prst="rect">
            <a:avLst/>
          </a:prstGeom>
        </p:spPr>
      </p:pic>
      <p:sp>
        <p:nvSpPr>
          <p:cNvPr id="7" name="TextBox 7"/>
          <p:cNvSpPr txBox="1"/>
          <p:nvPr/>
        </p:nvSpPr>
        <p:spPr>
          <a:xfrm>
            <a:off x="972669" y="1894198"/>
            <a:ext cx="5182560" cy="1951753"/>
          </a:xfrm>
          <a:prstGeom prst="rect">
            <a:avLst/>
          </a:prstGeom>
        </p:spPr>
        <p:txBody>
          <a:bodyPr lIns="0" tIns="0" rIns="0" bIns="0" rtlCol="0" anchor="t">
            <a:spAutoFit/>
          </a:bodyPr>
          <a:lstStyle/>
          <a:p>
            <a:pPr>
              <a:lnSpc>
                <a:spcPts val="2197"/>
              </a:lnSpc>
              <a:spcBef>
                <a:spcPct val="0"/>
              </a:spcBef>
            </a:pPr>
            <a:r>
              <a:rPr lang="en-US" sz="1400" dirty="0">
                <a:solidFill>
                  <a:srgbClr val="000000"/>
                </a:solidFill>
              </a:rPr>
              <a:t>O </a:t>
            </a:r>
            <a:r>
              <a:rPr lang="en-US" sz="1400" dirty="0" err="1">
                <a:solidFill>
                  <a:srgbClr val="000000"/>
                </a:solidFill>
              </a:rPr>
              <a:t>malvado</a:t>
            </a:r>
            <a:r>
              <a:rPr lang="en-US" sz="1400" dirty="0">
                <a:solidFill>
                  <a:srgbClr val="000000"/>
                </a:solidFill>
              </a:rPr>
              <a:t> rei </a:t>
            </a:r>
            <a:r>
              <a:rPr lang="en-US" sz="1400" dirty="0" err="1">
                <a:solidFill>
                  <a:srgbClr val="000000"/>
                </a:solidFill>
              </a:rPr>
              <a:t>Acabe</a:t>
            </a:r>
            <a:r>
              <a:rPr lang="en-US" sz="1400" dirty="0">
                <a:solidFill>
                  <a:srgbClr val="000000"/>
                </a:solidFill>
              </a:rPr>
              <a:t> e a </a:t>
            </a:r>
            <a:r>
              <a:rPr lang="en-US" sz="1400" dirty="0" err="1">
                <a:solidFill>
                  <a:srgbClr val="000000"/>
                </a:solidFill>
              </a:rPr>
              <a:t>sua</a:t>
            </a:r>
            <a:r>
              <a:rPr lang="en-US" sz="1400" dirty="0">
                <a:solidFill>
                  <a:srgbClr val="000000"/>
                </a:solidFill>
              </a:rPr>
              <a:t> mulher </a:t>
            </a:r>
            <a:r>
              <a:rPr lang="en-US" sz="1400" dirty="0" err="1">
                <a:solidFill>
                  <a:srgbClr val="000000"/>
                </a:solidFill>
              </a:rPr>
              <a:t>Jezabel</a:t>
            </a:r>
            <a:r>
              <a:rPr lang="en-US" sz="1400" dirty="0">
                <a:solidFill>
                  <a:srgbClr val="000000"/>
                </a:solidFill>
              </a:rPr>
              <a:t> </a:t>
            </a:r>
            <a:r>
              <a:rPr lang="en-US" sz="1400" dirty="0" err="1">
                <a:solidFill>
                  <a:srgbClr val="000000"/>
                </a:solidFill>
              </a:rPr>
              <a:t>reinavam</a:t>
            </a:r>
            <a:r>
              <a:rPr lang="en-US" sz="1400" dirty="0">
                <a:solidFill>
                  <a:srgbClr val="000000"/>
                </a:solidFill>
              </a:rPr>
              <a:t> </a:t>
            </a:r>
            <a:r>
              <a:rPr lang="en-US" sz="1400" dirty="0" err="1">
                <a:solidFill>
                  <a:srgbClr val="000000"/>
                </a:solidFill>
              </a:rPr>
              <a:t>em</a:t>
            </a:r>
            <a:r>
              <a:rPr lang="en-US" sz="1400" dirty="0">
                <a:solidFill>
                  <a:srgbClr val="000000"/>
                </a:solidFill>
              </a:rPr>
              <a:t> Israel. Por causa da </a:t>
            </a:r>
            <a:r>
              <a:rPr lang="en-US" sz="1400" dirty="0" err="1">
                <a:solidFill>
                  <a:srgbClr val="000000"/>
                </a:solidFill>
              </a:rPr>
              <a:t>sua</a:t>
            </a:r>
            <a:r>
              <a:rPr lang="en-US" sz="1400" dirty="0">
                <a:solidFill>
                  <a:srgbClr val="000000"/>
                </a:solidFill>
              </a:rPr>
              <a:t> </a:t>
            </a:r>
            <a:r>
              <a:rPr lang="en-US" sz="1400" dirty="0" err="1">
                <a:solidFill>
                  <a:srgbClr val="000000"/>
                </a:solidFill>
              </a:rPr>
              <a:t>má</a:t>
            </a:r>
            <a:r>
              <a:rPr lang="en-US" sz="1400" dirty="0">
                <a:solidFill>
                  <a:srgbClr val="000000"/>
                </a:solidFill>
              </a:rPr>
              <a:t> </a:t>
            </a:r>
            <a:r>
              <a:rPr lang="en-US" sz="1400" dirty="0" err="1">
                <a:solidFill>
                  <a:srgbClr val="000000"/>
                </a:solidFill>
              </a:rPr>
              <a:t>influência</a:t>
            </a:r>
            <a:r>
              <a:rPr lang="en-US" sz="1400" dirty="0">
                <a:solidFill>
                  <a:srgbClr val="000000"/>
                </a:solidFill>
              </a:rPr>
              <a:t>, </a:t>
            </a:r>
            <a:r>
              <a:rPr lang="en-US" sz="1400" dirty="0" err="1">
                <a:solidFill>
                  <a:srgbClr val="000000"/>
                </a:solidFill>
              </a:rPr>
              <a:t>muitos</a:t>
            </a:r>
            <a:r>
              <a:rPr lang="en-US" sz="1400" dirty="0">
                <a:solidFill>
                  <a:srgbClr val="000000"/>
                </a:solidFill>
              </a:rPr>
              <a:t> do </a:t>
            </a:r>
            <a:r>
              <a:rPr lang="en-US" sz="1400" dirty="0" err="1">
                <a:solidFill>
                  <a:srgbClr val="000000"/>
                </a:solidFill>
              </a:rPr>
              <a:t>povo</a:t>
            </a:r>
            <a:r>
              <a:rPr lang="en-US" sz="1400" dirty="0">
                <a:solidFill>
                  <a:srgbClr val="000000"/>
                </a:solidFill>
              </a:rPr>
              <a:t> de Deus </a:t>
            </a:r>
            <a:r>
              <a:rPr lang="en-US" sz="1400" dirty="0" err="1">
                <a:solidFill>
                  <a:srgbClr val="000000"/>
                </a:solidFill>
              </a:rPr>
              <a:t>esqueceram</a:t>
            </a:r>
            <a:r>
              <a:rPr lang="en-US" sz="1400" dirty="0">
                <a:solidFill>
                  <a:srgbClr val="000000"/>
                </a:solidFill>
              </a:rPr>
              <a:t>-se </a:t>
            </a:r>
            <a:r>
              <a:rPr lang="en-US" sz="1400" dirty="0" err="1">
                <a:solidFill>
                  <a:srgbClr val="000000"/>
                </a:solidFill>
              </a:rPr>
              <a:t>d’Ele</a:t>
            </a:r>
            <a:r>
              <a:rPr lang="en-US" sz="1400" dirty="0">
                <a:solidFill>
                  <a:srgbClr val="000000"/>
                </a:solidFill>
              </a:rPr>
              <a:t> e </a:t>
            </a:r>
            <a:r>
              <a:rPr lang="en-US" sz="1400" dirty="0" err="1">
                <a:solidFill>
                  <a:srgbClr val="000000"/>
                </a:solidFill>
              </a:rPr>
              <a:t>negligenciaram</a:t>
            </a:r>
            <a:r>
              <a:rPr lang="en-US" sz="1400" dirty="0">
                <a:solidFill>
                  <a:srgbClr val="000000"/>
                </a:solidFill>
              </a:rPr>
              <a:t> a </a:t>
            </a:r>
            <a:r>
              <a:rPr lang="en-US" sz="1400" dirty="0" err="1">
                <a:solidFill>
                  <a:srgbClr val="000000"/>
                </a:solidFill>
              </a:rPr>
              <a:t>adoração</a:t>
            </a:r>
            <a:r>
              <a:rPr lang="en-US" sz="1400" dirty="0">
                <a:solidFill>
                  <a:srgbClr val="000000"/>
                </a:solidFill>
              </a:rPr>
              <a:t>. Deus </a:t>
            </a:r>
            <a:r>
              <a:rPr lang="en-US" sz="1400" dirty="0" err="1">
                <a:solidFill>
                  <a:srgbClr val="000000"/>
                </a:solidFill>
              </a:rPr>
              <a:t>chamou</a:t>
            </a:r>
            <a:r>
              <a:rPr lang="en-US" sz="1400" dirty="0">
                <a:solidFill>
                  <a:srgbClr val="000000"/>
                </a:solidFill>
              </a:rPr>
              <a:t> o </a:t>
            </a:r>
            <a:r>
              <a:rPr lang="en-US" sz="1400" dirty="0" err="1">
                <a:solidFill>
                  <a:srgbClr val="000000"/>
                </a:solidFill>
              </a:rPr>
              <a:t>profeta</a:t>
            </a:r>
            <a:r>
              <a:rPr lang="en-US" sz="1400" dirty="0">
                <a:solidFill>
                  <a:srgbClr val="000000"/>
                </a:solidFill>
              </a:rPr>
              <a:t> Elias para </a:t>
            </a:r>
            <a:r>
              <a:rPr lang="en-US" sz="1400" dirty="0" err="1">
                <a:solidFill>
                  <a:srgbClr val="000000"/>
                </a:solidFill>
              </a:rPr>
              <a:t>reconstruir</a:t>
            </a:r>
            <a:r>
              <a:rPr lang="en-US" sz="1400" dirty="0">
                <a:solidFill>
                  <a:srgbClr val="000000"/>
                </a:solidFill>
              </a:rPr>
              <a:t> </a:t>
            </a:r>
            <a:r>
              <a:rPr lang="en-US" sz="1400" dirty="0" err="1">
                <a:solidFill>
                  <a:srgbClr val="000000"/>
                </a:solidFill>
              </a:rPr>
              <a:t>os</a:t>
            </a:r>
            <a:r>
              <a:rPr lang="en-US" sz="1400" dirty="0">
                <a:solidFill>
                  <a:srgbClr val="000000"/>
                </a:solidFill>
              </a:rPr>
              <a:t> </a:t>
            </a:r>
            <a:r>
              <a:rPr lang="en-US" sz="1400" dirty="0" err="1">
                <a:solidFill>
                  <a:srgbClr val="000000"/>
                </a:solidFill>
              </a:rPr>
              <a:t>altares</a:t>
            </a:r>
            <a:r>
              <a:rPr lang="en-US" sz="1400" dirty="0">
                <a:solidFill>
                  <a:srgbClr val="000000"/>
                </a:solidFill>
              </a:rPr>
              <a:t> </a:t>
            </a:r>
            <a:r>
              <a:rPr lang="en-US" sz="1400" dirty="0" err="1">
                <a:solidFill>
                  <a:srgbClr val="000000"/>
                </a:solidFill>
              </a:rPr>
              <a:t>quebrados</a:t>
            </a:r>
            <a:r>
              <a:rPr lang="en-US" sz="1400" dirty="0">
                <a:solidFill>
                  <a:srgbClr val="000000"/>
                </a:solidFill>
              </a:rPr>
              <a:t>. </a:t>
            </a:r>
            <a:r>
              <a:rPr lang="en-US" sz="1400" dirty="0" err="1">
                <a:solidFill>
                  <a:srgbClr val="000000"/>
                </a:solidFill>
              </a:rPr>
              <a:t>Quando</a:t>
            </a:r>
            <a:r>
              <a:rPr lang="en-US" sz="1400" dirty="0">
                <a:solidFill>
                  <a:srgbClr val="000000"/>
                </a:solidFill>
              </a:rPr>
              <a:t> Elias </a:t>
            </a:r>
            <a:r>
              <a:rPr lang="en-US" sz="1400" dirty="0" err="1">
                <a:solidFill>
                  <a:srgbClr val="000000"/>
                </a:solidFill>
              </a:rPr>
              <a:t>reconstruiu</a:t>
            </a:r>
            <a:r>
              <a:rPr lang="en-US" sz="1400" dirty="0">
                <a:solidFill>
                  <a:srgbClr val="000000"/>
                </a:solidFill>
              </a:rPr>
              <a:t> </a:t>
            </a:r>
            <a:r>
              <a:rPr lang="en-US" sz="1400" dirty="0" err="1">
                <a:solidFill>
                  <a:srgbClr val="000000"/>
                </a:solidFill>
              </a:rPr>
              <a:t>os</a:t>
            </a:r>
            <a:r>
              <a:rPr lang="en-US" sz="1400" dirty="0">
                <a:solidFill>
                  <a:srgbClr val="000000"/>
                </a:solidFill>
              </a:rPr>
              <a:t> </a:t>
            </a:r>
            <a:r>
              <a:rPr lang="en-US" sz="1400" dirty="0" err="1">
                <a:solidFill>
                  <a:srgbClr val="000000"/>
                </a:solidFill>
              </a:rPr>
              <a:t>altares</a:t>
            </a:r>
            <a:r>
              <a:rPr lang="en-US" sz="1400" dirty="0">
                <a:solidFill>
                  <a:srgbClr val="000000"/>
                </a:solidFill>
              </a:rPr>
              <a:t>, </a:t>
            </a:r>
            <a:r>
              <a:rPr lang="en-US" sz="1400" dirty="0" err="1">
                <a:solidFill>
                  <a:srgbClr val="000000"/>
                </a:solidFill>
              </a:rPr>
              <a:t>ele</a:t>
            </a:r>
            <a:r>
              <a:rPr lang="en-US" sz="1400" dirty="0">
                <a:solidFill>
                  <a:srgbClr val="000000"/>
                </a:solidFill>
              </a:rPr>
              <a:t> </a:t>
            </a:r>
            <a:r>
              <a:rPr lang="en-US" sz="1400" dirty="0" err="1">
                <a:solidFill>
                  <a:srgbClr val="000000"/>
                </a:solidFill>
              </a:rPr>
              <a:t>estava</a:t>
            </a:r>
            <a:r>
              <a:rPr lang="en-US" sz="1400" dirty="0">
                <a:solidFill>
                  <a:srgbClr val="000000"/>
                </a:solidFill>
              </a:rPr>
              <a:t> a </a:t>
            </a:r>
            <a:r>
              <a:rPr lang="en-US" sz="1400" dirty="0" err="1">
                <a:solidFill>
                  <a:srgbClr val="000000"/>
                </a:solidFill>
              </a:rPr>
              <a:t>mostrar</a:t>
            </a:r>
            <a:r>
              <a:rPr lang="en-US" sz="1400" dirty="0">
                <a:solidFill>
                  <a:srgbClr val="000000"/>
                </a:solidFill>
              </a:rPr>
              <a:t> </a:t>
            </a:r>
            <a:r>
              <a:rPr lang="en-US" sz="1400" dirty="0" err="1">
                <a:solidFill>
                  <a:srgbClr val="000000"/>
                </a:solidFill>
              </a:rPr>
              <a:t>ao</a:t>
            </a:r>
            <a:r>
              <a:rPr lang="en-US" sz="1400" dirty="0">
                <a:solidFill>
                  <a:srgbClr val="000000"/>
                </a:solidFill>
              </a:rPr>
              <a:t> </a:t>
            </a:r>
            <a:r>
              <a:rPr lang="en-US" sz="1400" dirty="0" err="1">
                <a:solidFill>
                  <a:srgbClr val="000000"/>
                </a:solidFill>
              </a:rPr>
              <a:t>povo</a:t>
            </a:r>
            <a:r>
              <a:rPr lang="en-US" sz="1400" dirty="0">
                <a:solidFill>
                  <a:srgbClr val="000000"/>
                </a:solidFill>
              </a:rPr>
              <a:t> a </a:t>
            </a:r>
            <a:r>
              <a:rPr lang="en-US" sz="1400" dirty="0" err="1">
                <a:solidFill>
                  <a:srgbClr val="000000"/>
                </a:solidFill>
              </a:rPr>
              <a:t>necessidade</a:t>
            </a:r>
            <a:r>
              <a:rPr lang="en-US" sz="1400" dirty="0">
                <a:solidFill>
                  <a:srgbClr val="000000"/>
                </a:solidFill>
              </a:rPr>
              <a:t> de </a:t>
            </a:r>
            <a:r>
              <a:rPr lang="en-US" sz="1400" dirty="0" err="1">
                <a:solidFill>
                  <a:srgbClr val="000000"/>
                </a:solidFill>
              </a:rPr>
              <a:t>reconstruir</a:t>
            </a:r>
            <a:r>
              <a:rPr lang="en-US" sz="1400" dirty="0">
                <a:solidFill>
                  <a:srgbClr val="000000"/>
                </a:solidFill>
              </a:rPr>
              <a:t> o </a:t>
            </a:r>
            <a:r>
              <a:rPr lang="en-US" sz="1400" dirty="0" err="1">
                <a:solidFill>
                  <a:srgbClr val="000000"/>
                </a:solidFill>
              </a:rPr>
              <a:t>seu</a:t>
            </a:r>
            <a:r>
              <a:rPr lang="en-US" sz="1400" dirty="0">
                <a:solidFill>
                  <a:srgbClr val="000000"/>
                </a:solidFill>
              </a:rPr>
              <a:t> </a:t>
            </a:r>
            <a:r>
              <a:rPr lang="en-US" sz="1400" dirty="0" err="1">
                <a:solidFill>
                  <a:srgbClr val="000000"/>
                </a:solidFill>
              </a:rPr>
              <a:t>relacionamento</a:t>
            </a:r>
            <a:r>
              <a:rPr lang="en-US" sz="1400" dirty="0">
                <a:solidFill>
                  <a:srgbClr val="000000"/>
                </a:solidFill>
              </a:rPr>
              <a:t> com Deus e </a:t>
            </a:r>
            <a:r>
              <a:rPr lang="en-US" sz="1400" dirty="0" err="1">
                <a:solidFill>
                  <a:srgbClr val="000000"/>
                </a:solidFill>
              </a:rPr>
              <a:t>voltar</a:t>
            </a:r>
            <a:r>
              <a:rPr lang="en-US" sz="1400" dirty="0">
                <a:solidFill>
                  <a:srgbClr val="000000"/>
                </a:solidFill>
              </a:rPr>
              <a:t> para </a:t>
            </a:r>
            <a:r>
              <a:rPr lang="en-US" sz="1400" dirty="0" err="1">
                <a:solidFill>
                  <a:srgbClr val="000000"/>
                </a:solidFill>
              </a:rPr>
              <a:t>Ele</a:t>
            </a:r>
            <a:r>
              <a:rPr lang="en-US" sz="1400" dirty="0">
                <a:solidFill>
                  <a:srgbClr val="000000"/>
                </a:solidFill>
              </a:rPr>
              <a:t>. Elias </a:t>
            </a:r>
            <a:r>
              <a:rPr lang="en-US" sz="1400" dirty="0" err="1">
                <a:solidFill>
                  <a:srgbClr val="000000"/>
                </a:solidFill>
              </a:rPr>
              <a:t>lembrou</a:t>
            </a:r>
            <a:r>
              <a:rPr lang="en-US" sz="1400" dirty="0">
                <a:solidFill>
                  <a:srgbClr val="000000"/>
                </a:solidFill>
              </a:rPr>
              <a:t> o </a:t>
            </a:r>
            <a:r>
              <a:rPr lang="en-US" sz="1400" dirty="0" err="1">
                <a:solidFill>
                  <a:srgbClr val="000000"/>
                </a:solidFill>
              </a:rPr>
              <a:t>povo</a:t>
            </a:r>
            <a:r>
              <a:rPr lang="en-US" sz="1400" dirty="0">
                <a:solidFill>
                  <a:srgbClr val="000000"/>
                </a:solidFill>
              </a:rPr>
              <a:t> que era </a:t>
            </a:r>
            <a:r>
              <a:rPr lang="en-US" sz="1400" dirty="0" err="1">
                <a:solidFill>
                  <a:srgbClr val="000000"/>
                </a:solidFill>
              </a:rPr>
              <a:t>necessário</a:t>
            </a:r>
            <a:r>
              <a:rPr lang="en-US" sz="1400" dirty="0">
                <a:solidFill>
                  <a:srgbClr val="000000"/>
                </a:solidFill>
              </a:rPr>
              <a:t> </a:t>
            </a:r>
            <a:r>
              <a:rPr lang="en-US" sz="1400" dirty="0" err="1">
                <a:solidFill>
                  <a:srgbClr val="000000"/>
                </a:solidFill>
              </a:rPr>
              <a:t>voltarem</a:t>
            </a:r>
            <a:r>
              <a:rPr lang="en-US" sz="1400" dirty="0">
                <a:solidFill>
                  <a:srgbClr val="000000"/>
                </a:solidFill>
              </a:rPr>
              <a:t> a </a:t>
            </a:r>
            <a:r>
              <a:rPr lang="en-US" sz="1400" dirty="0" err="1">
                <a:solidFill>
                  <a:srgbClr val="000000"/>
                </a:solidFill>
              </a:rPr>
              <a:t>adorar</a:t>
            </a:r>
            <a:r>
              <a:rPr lang="en-US" sz="1400" dirty="0">
                <a:solidFill>
                  <a:srgbClr val="000000"/>
                </a:solidFill>
              </a:rPr>
              <a:t> o </a:t>
            </a:r>
            <a:r>
              <a:rPr lang="en-US" sz="1400" dirty="0" err="1">
                <a:solidFill>
                  <a:srgbClr val="000000"/>
                </a:solidFill>
              </a:rPr>
              <a:t>verdadeiro</a:t>
            </a:r>
            <a:r>
              <a:rPr lang="en-US" sz="1400" dirty="0">
                <a:solidFill>
                  <a:srgbClr val="000000"/>
                </a:solidFill>
              </a:rPr>
              <a:t> Deus.</a:t>
            </a:r>
          </a:p>
        </p:txBody>
      </p:sp>
      <p:sp>
        <p:nvSpPr>
          <p:cNvPr id="9" name="TextBox 9"/>
          <p:cNvSpPr txBox="1"/>
          <p:nvPr/>
        </p:nvSpPr>
        <p:spPr>
          <a:xfrm>
            <a:off x="2687034" y="1291317"/>
            <a:ext cx="2581368" cy="480901"/>
          </a:xfrm>
          <a:prstGeom prst="rect">
            <a:avLst/>
          </a:prstGeom>
        </p:spPr>
        <p:txBody>
          <a:bodyPr wrap="square" lIns="0" tIns="0" rIns="0" bIns="0" rtlCol="0" anchor="t">
            <a:spAutoFit/>
          </a:bodyPr>
          <a:lstStyle/>
          <a:p>
            <a:pPr algn="ctr">
              <a:lnSpc>
                <a:spcPts val="3360"/>
              </a:lnSpc>
            </a:pPr>
            <a:r>
              <a:rPr lang="pt-PT" sz="4000" dirty="0">
                <a:solidFill>
                  <a:srgbClr val="000000"/>
                </a:solidFill>
                <a:latin typeface="Freestyle Script" panose="030804020302050B0404" pitchFamily="66" charset="0"/>
              </a:rPr>
              <a:t>Pensamento</a:t>
            </a:r>
            <a:r>
              <a:rPr lang="en-US" sz="4000" dirty="0">
                <a:solidFill>
                  <a:srgbClr val="000000"/>
                </a:solidFill>
                <a:latin typeface="Freestyle Script" panose="030804020302050B0404" pitchFamily="66" charset="0"/>
              </a:rPr>
              <a:t> </a:t>
            </a:r>
            <a:r>
              <a:rPr lang="en-US" sz="4000" dirty="0" err="1">
                <a:solidFill>
                  <a:srgbClr val="000000"/>
                </a:solidFill>
                <a:latin typeface="Freestyle Script" panose="030804020302050B0404" pitchFamily="66" charset="0"/>
              </a:rPr>
              <a:t>Chave</a:t>
            </a:r>
            <a:endParaRPr lang="en-US" sz="4000" dirty="0">
              <a:solidFill>
                <a:srgbClr val="000000"/>
              </a:solidFill>
              <a:latin typeface="Freestyle Script" panose="030804020302050B0404" pitchFamily="66" charset="0"/>
            </a:endParaRPr>
          </a:p>
        </p:txBody>
      </p:sp>
      <p:sp>
        <p:nvSpPr>
          <p:cNvPr id="11" name="TextBox 11"/>
          <p:cNvSpPr txBox="1"/>
          <p:nvPr/>
        </p:nvSpPr>
        <p:spPr>
          <a:xfrm>
            <a:off x="2343151" y="5396749"/>
            <a:ext cx="6224186" cy="1670457"/>
          </a:xfrm>
          <a:prstGeom prst="rect">
            <a:avLst/>
          </a:prstGeom>
        </p:spPr>
        <p:txBody>
          <a:bodyPr wrap="square" lIns="0" tIns="0" rIns="0" bIns="0" rtlCol="0" anchor="t">
            <a:spAutoFit/>
          </a:bodyPr>
          <a:lstStyle/>
          <a:p>
            <a:pPr algn="r">
              <a:lnSpc>
                <a:spcPts val="2197"/>
              </a:lnSpc>
              <a:spcBef>
                <a:spcPct val="0"/>
              </a:spcBef>
            </a:pPr>
            <a:r>
              <a:rPr lang="en-US" sz="1400" dirty="0" err="1">
                <a:solidFill>
                  <a:srgbClr val="000000"/>
                </a:solidFill>
              </a:rPr>
              <a:t>Querido</a:t>
            </a:r>
            <a:r>
              <a:rPr lang="en-US" sz="1400" dirty="0">
                <a:solidFill>
                  <a:srgbClr val="000000"/>
                </a:solidFill>
              </a:rPr>
              <a:t> Deus, </a:t>
            </a:r>
            <a:r>
              <a:rPr lang="en-US" sz="1400" dirty="0" err="1">
                <a:solidFill>
                  <a:srgbClr val="000000"/>
                </a:solidFill>
              </a:rPr>
              <a:t>nosso</a:t>
            </a:r>
            <a:r>
              <a:rPr lang="en-US" sz="1400" dirty="0">
                <a:solidFill>
                  <a:srgbClr val="000000"/>
                </a:solidFill>
              </a:rPr>
              <a:t> Pai Celestial, </a:t>
            </a:r>
            <a:r>
              <a:rPr lang="en-US" sz="1400" dirty="0" err="1">
                <a:solidFill>
                  <a:srgbClr val="000000"/>
                </a:solidFill>
              </a:rPr>
              <a:t>obrigado</a:t>
            </a:r>
            <a:r>
              <a:rPr lang="en-US" sz="1400" dirty="0">
                <a:solidFill>
                  <a:srgbClr val="000000"/>
                </a:solidFill>
              </a:rPr>
              <a:t> </a:t>
            </a:r>
            <a:r>
              <a:rPr lang="en-US" sz="1400" dirty="0" err="1">
                <a:solidFill>
                  <a:srgbClr val="000000"/>
                </a:solidFill>
              </a:rPr>
              <a:t>por</a:t>
            </a:r>
            <a:r>
              <a:rPr lang="en-US" sz="1400" dirty="0">
                <a:solidFill>
                  <a:srgbClr val="000000"/>
                </a:solidFill>
              </a:rPr>
              <a:t> me </a:t>
            </a:r>
            <a:r>
              <a:rPr lang="en-US" sz="1400" dirty="0" err="1">
                <a:solidFill>
                  <a:srgbClr val="000000"/>
                </a:solidFill>
              </a:rPr>
              <a:t>lembrares</a:t>
            </a:r>
            <a:r>
              <a:rPr lang="en-US" sz="1400" dirty="0">
                <a:solidFill>
                  <a:srgbClr val="000000"/>
                </a:solidFill>
              </a:rPr>
              <a:t> que </a:t>
            </a:r>
            <a:r>
              <a:rPr lang="en-US" sz="1400" dirty="0" err="1">
                <a:solidFill>
                  <a:srgbClr val="000000"/>
                </a:solidFill>
              </a:rPr>
              <a:t>eu</a:t>
            </a:r>
            <a:r>
              <a:rPr lang="en-US" sz="1400" dirty="0">
                <a:solidFill>
                  <a:srgbClr val="000000"/>
                </a:solidFill>
              </a:rPr>
              <a:t> </a:t>
            </a:r>
            <a:r>
              <a:rPr lang="en-US" sz="1400" dirty="0" err="1">
                <a:solidFill>
                  <a:srgbClr val="000000"/>
                </a:solidFill>
              </a:rPr>
              <a:t>posso</a:t>
            </a:r>
            <a:r>
              <a:rPr lang="en-US" sz="1400" dirty="0">
                <a:solidFill>
                  <a:srgbClr val="000000"/>
                </a:solidFill>
              </a:rPr>
              <a:t> </a:t>
            </a:r>
            <a:r>
              <a:rPr lang="en-US" sz="1400" dirty="0" err="1">
                <a:solidFill>
                  <a:srgbClr val="000000"/>
                </a:solidFill>
              </a:rPr>
              <a:t>falar</a:t>
            </a:r>
            <a:r>
              <a:rPr lang="en-US" sz="1400" dirty="0">
                <a:solidFill>
                  <a:srgbClr val="000000"/>
                </a:solidFill>
              </a:rPr>
              <a:t> </a:t>
            </a:r>
            <a:r>
              <a:rPr lang="en-US" sz="1400" dirty="0" err="1">
                <a:solidFill>
                  <a:srgbClr val="000000"/>
                </a:solidFill>
              </a:rPr>
              <a:t>contigo</a:t>
            </a:r>
            <a:r>
              <a:rPr lang="en-US" sz="1400" dirty="0">
                <a:solidFill>
                  <a:srgbClr val="000000"/>
                </a:solidFill>
              </a:rPr>
              <a:t> a </a:t>
            </a:r>
            <a:r>
              <a:rPr lang="en-US" sz="1400" dirty="0" err="1">
                <a:solidFill>
                  <a:srgbClr val="000000"/>
                </a:solidFill>
              </a:rPr>
              <a:t>qualquer</a:t>
            </a:r>
            <a:r>
              <a:rPr lang="en-US" sz="1400" dirty="0">
                <a:solidFill>
                  <a:srgbClr val="000000"/>
                </a:solidFill>
              </a:rPr>
              <a:t> </a:t>
            </a:r>
            <a:r>
              <a:rPr lang="en-US" sz="1400" dirty="0" err="1">
                <a:solidFill>
                  <a:srgbClr val="000000"/>
                </a:solidFill>
              </a:rPr>
              <a:t>momento</a:t>
            </a:r>
            <a:r>
              <a:rPr lang="en-US" sz="1400" dirty="0">
                <a:solidFill>
                  <a:srgbClr val="000000"/>
                </a:solidFill>
              </a:rPr>
              <a:t>. Eu sei que me amas </a:t>
            </a:r>
            <a:r>
              <a:rPr lang="en-US" sz="1400" dirty="0" err="1">
                <a:solidFill>
                  <a:srgbClr val="000000"/>
                </a:solidFill>
              </a:rPr>
              <a:t>muito</a:t>
            </a:r>
            <a:r>
              <a:rPr lang="en-US" sz="1400" dirty="0">
                <a:solidFill>
                  <a:srgbClr val="000000"/>
                </a:solidFill>
              </a:rPr>
              <a:t> e </a:t>
            </a:r>
            <a:r>
              <a:rPr lang="en-US" sz="1400" dirty="0" err="1">
                <a:solidFill>
                  <a:srgbClr val="000000"/>
                </a:solidFill>
              </a:rPr>
              <a:t>queres</a:t>
            </a:r>
            <a:r>
              <a:rPr lang="en-US" sz="1400" dirty="0">
                <a:solidFill>
                  <a:srgbClr val="000000"/>
                </a:solidFill>
              </a:rPr>
              <a:t> </a:t>
            </a:r>
            <a:r>
              <a:rPr lang="en-US" sz="1400" dirty="0" err="1">
                <a:solidFill>
                  <a:srgbClr val="000000"/>
                </a:solidFill>
              </a:rPr>
              <a:t>falar</a:t>
            </a:r>
            <a:r>
              <a:rPr lang="en-US" sz="1400" dirty="0">
                <a:solidFill>
                  <a:srgbClr val="000000"/>
                </a:solidFill>
              </a:rPr>
              <a:t> </a:t>
            </a:r>
            <a:r>
              <a:rPr lang="en-US" sz="1400" dirty="0" err="1">
                <a:solidFill>
                  <a:srgbClr val="000000"/>
                </a:solidFill>
              </a:rPr>
              <a:t>comigo</a:t>
            </a:r>
            <a:r>
              <a:rPr lang="en-US" sz="1400" dirty="0">
                <a:solidFill>
                  <a:srgbClr val="000000"/>
                </a:solidFill>
              </a:rPr>
              <a:t>. </a:t>
            </a:r>
            <a:r>
              <a:rPr lang="en-US" sz="1400" dirty="0" err="1">
                <a:solidFill>
                  <a:srgbClr val="000000"/>
                </a:solidFill>
              </a:rPr>
              <a:t>Não</a:t>
            </a:r>
            <a:r>
              <a:rPr lang="en-US" sz="1400" dirty="0">
                <a:solidFill>
                  <a:srgbClr val="000000"/>
                </a:solidFill>
              </a:rPr>
              <a:t> me </a:t>
            </a:r>
            <a:r>
              <a:rPr lang="en-US" sz="1400" dirty="0" err="1">
                <a:solidFill>
                  <a:srgbClr val="000000"/>
                </a:solidFill>
              </a:rPr>
              <a:t>deixes</a:t>
            </a:r>
            <a:r>
              <a:rPr lang="en-US" sz="1400" dirty="0">
                <a:solidFill>
                  <a:srgbClr val="000000"/>
                </a:solidFill>
              </a:rPr>
              <a:t> </a:t>
            </a:r>
            <a:r>
              <a:rPr lang="en-US" sz="1400" dirty="0" err="1">
                <a:solidFill>
                  <a:srgbClr val="000000"/>
                </a:solidFill>
              </a:rPr>
              <a:t>distrair</a:t>
            </a:r>
            <a:r>
              <a:rPr lang="en-US" sz="1400" dirty="0">
                <a:solidFill>
                  <a:srgbClr val="000000"/>
                </a:solidFill>
              </a:rPr>
              <a:t> com </a:t>
            </a:r>
            <a:r>
              <a:rPr lang="en-US" sz="1400" dirty="0" err="1">
                <a:solidFill>
                  <a:srgbClr val="000000"/>
                </a:solidFill>
              </a:rPr>
              <a:t>coisas</a:t>
            </a:r>
            <a:r>
              <a:rPr lang="en-US" sz="1400" dirty="0">
                <a:solidFill>
                  <a:srgbClr val="000000"/>
                </a:solidFill>
              </a:rPr>
              <a:t> que me </a:t>
            </a:r>
            <a:r>
              <a:rPr lang="en-US" sz="1400" dirty="0" err="1">
                <a:solidFill>
                  <a:srgbClr val="000000"/>
                </a:solidFill>
              </a:rPr>
              <a:t>afastam</a:t>
            </a:r>
            <a:r>
              <a:rPr lang="en-US" sz="1400" dirty="0">
                <a:solidFill>
                  <a:srgbClr val="000000"/>
                </a:solidFill>
              </a:rPr>
              <a:t> de </a:t>
            </a:r>
            <a:r>
              <a:rPr lang="en-US" sz="1400" dirty="0" err="1">
                <a:solidFill>
                  <a:srgbClr val="000000"/>
                </a:solidFill>
              </a:rPr>
              <a:t>Ti</a:t>
            </a:r>
            <a:r>
              <a:rPr lang="en-US" sz="1400" dirty="0">
                <a:solidFill>
                  <a:srgbClr val="000000"/>
                </a:solidFill>
              </a:rPr>
              <a:t>. </a:t>
            </a:r>
            <a:r>
              <a:rPr lang="en-US" sz="1400" dirty="0" err="1">
                <a:solidFill>
                  <a:srgbClr val="000000"/>
                </a:solidFill>
              </a:rPr>
              <a:t>Necessito</a:t>
            </a:r>
            <a:r>
              <a:rPr lang="en-US" sz="1400" dirty="0">
                <a:solidFill>
                  <a:srgbClr val="000000"/>
                </a:solidFill>
              </a:rPr>
              <a:t> da </a:t>
            </a:r>
            <a:r>
              <a:rPr lang="en-US" sz="1400" dirty="0" err="1">
                <a:solidFill>
                  <a:srgbClr val="000000"/>
                </a:solidFill>
              </a:rPr>
              <a:t>Tua</a:t>
            </a:r>
            <a:r>
              <a:rPr lang="en-US" sz="1400" dirty="0">
                <a:solidFill>
                  <a:srgbClr val="000000"/>
                </a:solidFill>
              </a:rPr>
              <a:t> </a:t>
            </a:r>
            <a:r>
              <a:rPr lang="en-US" sz="1400" dirty="0" err="1">
                <a:solidFill>
                  <a:srgbClr val="000000"/>
                </a:solidFill>
              </a:rPr>
              <a:t>ajuda</a:t>
            </a:r>
            <a:r>
              <a:rPr lang="en-US" sz="1400" dirty="0">
                <a:solidFill>
                  <a:srgbClr val="000000"/>
                </a:solidFill>
              </a:rPr>
              <a:t> para </a:t>
            </a:r>
            <a:r>
              <a:rPr lang="en-US" sz="1400" dirty="0" err="1">
                <a:solidFill>
                  <a:srgbClr val="000000"/>
                </a:solidFill>
              </a:rPr>
              <a:t>criar</a:t>
            </a:r>
            <a:r>
              <a:rPr lang="en-US" sz="1400" dirty="0">
                <a:solidFill>
                  <a:srgbClr val="000000"/>
                </a:solidFill>
              </a:rPr>
              <a:t> o </a:t>
            </a:r>
            <a:r>
              <a:rPr lang="en-US" sz="1400" dirty="0" err="1">
                <a:solidFill>
                  <a:srgbClr val="000000"/>
                </a:solidFill>
              </a:rPr>
              <a:t>hábito</a:t>
            </a:r>
            <a:r>
              <a:rPr lang="en-US" sz="1400" dirty="0">
                <a:solidFill>
                  <a:srgbClr val="000000"/>
                </a:solidFill>
              </a:rPr>
              <a:t> de </a:t>
            </a:r>
            <a:r>
              <a:rPr lang="en-US" sz="1400" dirty="0" err="1">
                <a:solidFill>
                  <a:srgbClr val="000000"/>
                </a:solidFill>
              </a:rPr>
              <a:t>começar</a:t>
            </a:r>
            <a:r>
              <a:rPr lang="en-US" sz="1400" dirty="0">
                <a:solidFill>
                  <a:srgbClr val="000000"/>
                </a:solidFill>
              </a:rPr>
              <a:t> e </a:t>
            </a:r>
            <a:r>
              <a:rPr lang="en-US" sz="1400" dirty="0" err="1">
                <a:solidFill>
                  <a:srgbClr val="000000"/>
                </a:solidFill>
              </a:rPr>
              <a:t>acabar</a:t>
            </a:r>
            <a:r>
              <a:rPr lang="en-US" sz="1400" dirty="0">
                <a:solidFill>
                  <a:srgbClr val="000000"/>
                </a:solidFill>
              </a:rPr>
              <a:t> </a:t>
            </a:r>
            <a:r>
              <a:rPr lang="en-US" sz="1400" dirty="0" err="1">
                <a:solidFill>
                  <a:srgbClr val="000000"/>
                </a:solidFill>
              </a:rPr>
              <a:t>cada</a:t>
            </a:r>
            <a:r>
              <a:rPr lang="en-US" sz="1400" dirty="0">
                <a:solidFill>
                  <a:srgbClr val="000000"/>
                </a:solidFill>
              </a:rPr>
              <a:t> </a:t>
            </a:r>
            <a:r>
              <a:rPr lang="en-US" sz="1400" dirty="0" err="1">
                <a:solidFill>
                  <a:srgbClr val="000000"/>
                </a:solidFill>
              </a:rPr>
              <a:t>dia</a:t>
            </a:r>
            <a:r>
              <a:rPr lang="en-US" sz="1400" dirty="0">
                <a:solidFill>
                  <a:srgbClr val="000000"/>
                </a:solidFill>
              </a:rPr>
              <a:t> </a:t>
            </a:r>
            <a:r>
              <a:rPr lang="en-US" sz="1400" dirty="0" err="1">
                <a:solidFill>
                  <a:srgbClr val="000000"/>
                </a:solidFill>
              </a:rPr>
              <a:t>contigo</a:t>
            </a:r>
            <a:r>
              <a:rPr lang="en-US" sz="1400" dirty="0">
                <a:solidFill>
                  <a:srgbClr val="000000"/>
                </a:solidFill>
              </a:rPr>
              <a:t>. Que </a:t>
            </a:r>
            <a:r>
              <a:rPr lang="en-US" sz="1400" dirty="0" err="1">
                <a:solidFill>
                  <a:srgbClr val="000000"/>
                </a:solidFill>
              </a:rPr>
              <a:t>os</a:t>
            </a:r>
            <a:r>
              <a:rPr lang="en-US" sz="1400" dirty="0">
                <a:solidFill>
                  <a:srgbClr val="000000"/>
                </a:solidFill>
              </a:rPr>
              <a:t> </a:t>
            </a:r>
            <a:r>
              <a:rPr lang="en-US" sz="1400" dirty="0" err="1">
                <a:solidFill>
                  <a:srgbClr val="000000"/>
                </a:solidFill>
              </a:rPr>
              <a:t>ouvidos</a:t>
            </a:r>
            <a:r>
              <a:rPr lang="en-US" sz="1400" dirty="0">
                <a:solidFill>
                  <a:srgbClr val="000000"/>
                </a:solidFill>
              </a:rPr>
              <a:t> </a:t>
            </a:r>
            <a:r>
              <a:rPr lang="en-US" sz="1400" dirty="0" err="1">
                <a:solidFill>
                  <a:srgbClr val="000000"/>
                </a:solidFill>
              </a:rPr>
              <a:t>estejam</a:t>
            </a:r>
            <a:r>
              <a:rPr lang="en-US" sz="1400" dirty="0">
                <a:solidFill>
                  <a:srgbClr val="000000"/>
                </a:solidFill>
              </a:rPr>
              <a:t> </a:t>
            </a:r>
            <a:r>
              <a:rPr lang="en-US" sz="1400" dirty="0" err="1">
                <a:solidFill>
                  <a:srgbClr val="000000"/>
                </a:solidFill>
              </a:rPr>
              <a:t>abertos</a:t>
            </a:r>
            <a:r>
              <a:rPr lang="en-US" sz="1400" dirty="0">
                <a:solidFill>
                  <a:srgbClr val="000000"/>
                </a:solidFill>
              </a:rPr>
              <a:t> para </a:t>
            </a:r>
            <a:r>
              <a:rPr lang="en-US" sz="1400" dirty="0" err="1">
                <a:solidFill>
                  <a:srgbClr val="000000"/>
                </a:solidFill>
              </a:rPr>
              <a:t>ouvir</a:t>
            </a:r>
            <a:r>
              <a:rPr lang="en-US" sz="1400" dirty="0">
                <a:solidFill>
                  <a:srgbClr val="000000"/>
                </a:solidFill>
              </a:rPr>
              <a:t> a </a:t>
            </a:r>
            <a:r>
              <a:rPr lang="en-US" sz="1400" dirty="0" err="1">
                <a:solidFill>
                  <a:srgbClr val="000000"/>
                </a:solidFill>
              </a:rPr>
              <a:t>Tua</a:t>
            </a:r>
            <a:r>
              <a:rPr lang="en-US" sz="1400" dirty="0">
                <a:solidFill>
                  <a:srgbClr val="000000"/>
                </a:solidFill>
              </a:rPr>
              <a:t> </a:t>
            </a:r>
            <a:r>
              <a:rPr lang="en-US" sz="1400" dirty="0" err="1">
                <a:solidFill>
                  <a:srgbClr val="000000"/>
                </a:solidFill>
              </a:rPr>
              <a:t>voz</a:t>
            </a:r>
            <a:r>
              <a:rPr lang="en-US" sz="1400" dirty="0">
                <a:solidFill>
                  <a:srgbClr val="000000"/>
                </a:solidFill>
              </a:rPr>
              <a:t> e que o meu </a:t>
            </a:r>
            <a:r>
              <a:rPr lang="en-US" sz="1400" dirty="0" err="1">
                <a:solidFill>
                  <a:srgbClr val="000000"/>
                </a:solidFill>
              </a:rPr>
              <a:t>coração</a:t>
            </a:r>
            <a:r>
              <a:rPr lang="en-US" sz="1400" dirty="0">
                <a:solidFill>
                  <a:srgbClr val="000000"/>
                </a:solidFill>
              </a:rPr>
              <a:t> </a:t>
            </a:r>
            <a:r>
              <a:rPr lang="en-US" sz="1400" dirty="0" err="1">
                <a:solidFill>
                  <a:srgbClr val="000000"/>
                </a:solidFill>
              </a:rPr>
              <a:t>esteja</a:t>
            </a:r>
            <a:r>
              <a:rPr lang="en-US" sz="1400" dirty="0">
                <a:solidFill>
                  <a:srgbClr val="000000"/>
                </a:solidFill>
              </a:rPr>
              <a:t> pronto a </a:t>
            </a:r>
          </a:p>
          <a:p>
            <a:pPr algn="r">
              <a:lnSpc>
                <a:spcPts val="2197"/>
              </a:lnSpc>
              <a:spcBef>
                <a:spcPct val="0"/>
              </a:spcBef>
            </a:pPr>
            <a:r>
              <a:rPr lang="en-US" sz="1400" dirty="0" err="1">
                <a:solidFill>
                  <a:srgbClr val="000000"/>
                </a:solidFill>
              </a:rPr>
              <a:t>seguir-Te</a:t>
            </a:r>
            <a:r>
              <a:rPr lang="en-US" sz="1400" dirty="0">
                <a:solidFill>
                  <a:srgbClr val="000000"/>
                </a:solidFill>
              </a:rPr>
              <a:t>. </a:t>
            </a:r>
            <a:r>
              <a:rPr lang="en-US" sz="1400" dirty="0" err="1">
                <a:solidFill>
                  <a:srgbClr val="000000"/>
                </a:solidFill>
              </a:rPr>
              <a:t>Em</a:t>
            </a:r>
            <a:r>
              <a:rPr lang="en-US" sz="1400" dirty="0">
                <a:solidFill>
                  <a:srgbClr val="000000"/>
                </a:solidFill>
              </a:rPr>
              <a:t> </a:t>
            </a:r>
            <a:r>
              <a:rPr lang="en-US" sz="1400" dirty="0" err="1">
                <a:solidFill>
                  <a:srgbClr val="000000"/>
                </a:solidFill>
              </a:rPr>
              <a:t>nome</a:t>
            </a:r>
            <a:r>
              <a:rPr lang="en-US" sz="1400" dirty="0">
                <a:solidFill>
                  <a:srgbClr val="000000"/>
                </a:solidFill>
              </a:rPr>
              <a:t> de Jesus, </a:t>
            </a:r>
            <a:r>
              <a:rPr lang="en-US" sz="1400" dirty="0" err="1">
                <a:solidFill>
                  <a:srgbClr val="000000"/>
                </a:solidFill>
              </a:rPr>
              <a:t>amém</a:t>
            </a:r>
            <a:r>
              <a:rPr lang="en-US" sz="1400" dirty="0">
                <a:solidFill>
                  <a:srgbClr val="000000"/>
                </a:solidFill>
              </a:rPr>
              <a:t>.  </a:t>
            </a:r>
          </a:p>
        </p:txBody>
      </p:sp>
      <p:sp>
        <p:nvSpPr>
          <p:cNvPr id="12" name="TextBox 12"/>
          <p:cNvSpPr txBox="1"/>
          <p:nvPr/>
        </p:nvSpPr>
        <p:spPr>
          <a:xfrm>
            <a:off x="2419350" y="4375620"/>
            <a:ext cx="1374874" cy="901529"/>
          </a:xfrm>
          <a:prstGeom prst="rect">
            <a:avLst/>
          </a:prstGeom>
        </p:spPr>
        <p:txBody>
          <a:bodyPr lIns="0" tIns="0" rIns="0" bIns="0" rtlCol="0" anchor="t">
            <a:spAutoFit/>
          </a:bodyPr>
          <a:lstStyle/>
          <a:p>
            <a:pPr algn="ctr">
              <a:lnSpc>
                <a:spcPts val="3360"/>
              </a:lnSpc>
            </a:pPr>
            <a:r>
              <a:rPr lang="en-US" sz="3600" dirty="0">
                <a:solidFill>
                  <a:srgbClr val="000000"/>
                </a:solidFill>
                <a:latin typeface="Freestyle Script" panose="030804020302050B0404" pitchFamily="66" charset="0"/>
              </a:rPr>
              <a:t>Tempo de </a:t>
            </a:r>
            <a:r>
              <a:rPr lang="pt-PT" sz="3600" dirty="0">
                <a:solidFill>
                  <a:srgbClr val="000000"/>
                </a:solidFill>
                <a:latin typeface="Freestyle Script" panose="030804020302050B0404" pitchFamily="66" charset="0"/>
              </a:rPr>
              <a:t>Orar</a:t>
            </a:r>
            <a:endParaRPr lang="en-US" sz="3600" dirty="0">
              <a:solidFill>
                <a:srgbClr val="000000"/>
              </a:solidFill>
            </a:endParaRPr>
          </a:p>
        </p:txBody>
      </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01011">
            <a:off x="-731258" y="4650786"/>
            <a:ext cx="2251990" cy="174838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79880">
            <a:off x="7848449" y="-139638"/>
            <a:ext cx="1529336" cy="2163539"/>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19186" y="4455392"/>
            <a:ext cx="300164" cy="440458"/>
          </a:xfrm>
          <a:prstGeom prst="rect">
            <a:avLst/>
          </a:prstGeom>
        </p:spPr>
      </p:pic>
      <p:sp>
        <p:nvSpPr>
          <p:cNvPr id="13" name="TextBox 11">
            <a:extLst>
              <a:ext uri="{FF2B5EF4-FFF2-40B4-BE49-F238E27FC236}">
                <a16:creationId xmlns:a16="http://schemas.microsoft.com/office/drawing/2014/main" id="{B5F80085-C33B-C54C-6973-F9DBA0496AD4}"/>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8" name="Imagem 7" descr="Uma imagem com texto&#10;&#10;Descrição gerada automaticamente">
            <a:extLst>
              <a:ext uri="{FF2B5EF4-FFF2-40B4-BE49-F238E27FC236}">
                <a16:creationId xmlns:a16="http://schemas.microsoft.com/office/drawing/2014/main" id="{09E09CF6-C5D1-76F2-E947-F5CB3E0347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588" y="5734050"/>
            <a:ext cx="889356" cy="162391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sp>
        <p:nvSpPr>
          <p:cNvPr id="3" name="TextBox 3"/>
          <p:cNvSpPr txBox="1"/>
          <p:nvPr/>
        </p:nvSpPr>
        <p:spPr>
          <a:xfrm>
            <a:off x="2457733" y="405186"/>
            <a:ext cx="2953858" cy="359073"/>
          </a:xfrm>
          <a:prstGeom prst="rect">
            <a:avLst/>
          </a:prstGeom>
        </p:spPr>
        <p:txBody>
          <a:bodyPr wrap="square" lIns="0" tIns="0" rIns="0" bIns="0" rtlCol="0" anchor="t">
            <a:spAutoFit/>
          </a:bodyPr>
          <a:lstStyle/>
          <a:p>
            <a:pPr algn="ctr">
              <a:lnSpc>
                <a:spcPts val="2800"/>
              </a:lnSpc>
            </a:pPr>
            <a:r>
              <a:rPr lang="en-US" sz="2400" b="1" dirty="0">
                <a:solidFill>
                  <a:srgbClr val="000000"/>
                </a:solidFill>
              </a:rPr>
              <a:t>DE VOLTA AO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8988" y="5779533"/>
            <a:ext cx="1155523" cy="122764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69614" y="214617"/>
            <a:ext cx="870967" cy="925330"/>
          </a:xfrm>
          <a:prstGeom prst="rect">
            <a:avLst/>
          </a:prstGeom>
        </p:spPr>
      </p:pic>
      <p:pic>
        <p:nvPicPr>
          <p:cNvPr id="7" name="Picture 7"/>
          <p:cNvPicPr>
            <a:picLocks noChangeAspect="1"/>
          </p:cNvPicPr>
          <p:nvPr/>
        </p:nvPicPr>
        <p:blipFill>
          <a:blip r:embed="rId4"/>
          <a:srcRect/>
          <a:stretch>
            <a:fillRect/>
          </a:stretch>
        </p:blipFill>
        <p:spPr>
          <a:xfrm>
            <a:off x="464166" y="3131902"/>
            <a:ext cx="2921698" cy="4360743"/>
          </a:xfrm>
          <a:prstGeom prst="rect">
            <a:avLst/>
          </a:prstGeom>
        </p:spPr>
      </p:pic>
      <p:sp>
        <p:nvSpPr>
          <p:cNvPr id="8" name="TextBox 8"/>
          <p:cNvSpPr txBox="1"/>
          <p:nvPr/>
        </p:nvSpPr>
        <p:spPr>
          <a:xfrm>
            <a:off x="4342011" y="3219450"/>
            <a:ext cx="4097139" cy="512961"/>
          </a:xfrm>
          <a:prstGeom prst="rect">
            <a:avLst/>
          </a:prstGeom>
        </p:spPr>
        <p:txBody>
          <a:bodyPr wrap="square" lIns="0" tIns="0" rIns="0" bIns="0" rtlCol="0" anchor="t">
            <a:spAutoFit/>
          </a:bodyPr>
          <a:lstStyle/>
          <a:p>
            <a:pPr algn="ctr">
              <a:lnSpc>
                <a:spcPts val="4015"/>
              </a:lnSpc>
            </a:pPr>
            <a:r>
              <a:rPr lang="en-US" sz="3600" b="1" dirty="0">
                <a:solidFill>
                  <a:srgbClr val="000000"/>
                </a:solidFill>
              </a:rPr>
              <a:t>Jesus o </a:t>
            </a:r>
            <a:r>
              <a:rPr lang="en-US" sz="3600" b="1" dirty="0" err="1">
                <a:solidFill>
                  <a:srgbClr val="000000"/>
                </a:solidFill>
              </a:rPr>
              <a:t>madrugador</a:t>
            </a:r>
            <a:endParaRPr lang="en-US" sz="3600" b="1" dirty="0">
              <a:solidFill>
                <a:srgbClr val="000000"/>
              </a:solidFill>
            </a:endParaRPr>
          </a:p>
        </p:txBody>
      </p:sp>
      <p:sp>
        <p:nvSpPr>
          <p:cNvPr id="9" name="TextBox 9"/>
          <p:cNvSpPr txBox="1"/>
          <p:nvPr/>
        </p:nvSpPr>
        <p:spPr>
          <a:xfrm>
            <a:off x="4206331" y="3925173"/>
            <a:ext cx="4274825" cy="1465209"/>
          </a:xfrm>
          <a:prstGeom prst="rect">
            <a:avLst/>
          </a:prstGeom>
        </p:spPr>
        <p:txBody>
          <a:bodyPr lIns="0" tIns="0" rIns="0" bIns="0" rtlCol="0" anchor="t">
            <a:spAutoFit/>
          </a:bodyPr>
          <a:lstStyle/>
          <a:p>
            <a:pPr algn="ctr">
              <a:lnSpc>
                <a:spcPts val="2920"/>
              </a:lnSpc>
            </a:pPr>
            <a:r>
              <a:rPr lang="en-US" sz="2085" b="1" dirty="0">
                <a:solidFill>
                  <a:srgbClr val="030303"/>
                </a:solidFill>
              </a:rPr>
              <a:t>“</a:t>
            </a:r>
            <a:r>
              <a:rPr lang="en-US" sz="2085" b="1" dirty="0" err="1">
                <a:solidFill>
                  <a:srgbClr val="030303"/>
                </a:solidFill>
              </a:rPr>
              <a:t>Chegou</a:t>
            </a:r>
            <a:r>
              <a:rPr lang="en-US" sz="2085" b="1" dirty="0">
                <a:solidFill>
                  <a:srgbClr val="030303"/>
                </a:solidFill>
              </a:rPr>
              <a:t> a hora, </a:t>
            </a:r>
            <a:r>
              <a:rPr lang="en-US" sz="2085" b="1" dirty="0" err="1">
                <a:solidFill>
                  <a:srgbClr val="030303"/>
                </a:solidFill>
              </a:rPr>
              <a:t>em</a:t>
            </a:r>
            <a:r>
              <a:rPr lang="en-US" sz="2085" b="1" dirty="0">
                <a:solidFill>
                  <a:srgbClr val="030303"/>
                </a:solidFill>
              </a:rPr>
              <a:t> que </a:t>
            </a:r>
            <a:r>
              <a:rPr lang="en-US" sz="2085" b="1" dirty="0" err="1">
                <a:solidFill>
                  <a:srgbClr val="030303"/>
                </a:solidFill>
              </a:rPr>
              <a:t>os</a:t>
            </a:r>
            <a:r>
              <a:rPr lang="en-US" sz="2085" b="1" dirty="0">
                <a:solidFill>
                  <a:srgbClr val="030303"/>
                </a:solidFill>
              </a:rPr>
              <a:t> </a:t>
            </a:r>
            <a:r>
              <a:rPr lang="en-US" sz="2085" b="1" dirty="0" err="1">
                <a:solidFill>
                  <a:srgbClr val="030303"/>
                </a:solidFill>
              </a:rPr>
              <a:t>verdadeiros</a:t>
            </a:r>
            <a:r>
              <a:rPr lang="en-US" sz="2085" b="1" dirty="0">
                <a:solidFill>
                  <a:srgbClr val="030303"/>
                </a:solidFill>
              </a:rPr>
              <a:t> </a:t>
            </a:r>
            <a:r>
              <a:rPr lang="en-US" sz="2085" b="1" dirty="0" err="1">
                <a:solidFill>
                  <a:srgbClr val="030303"/>
                </a:solidFill>
              </a:rPr>
              <a:t>adoradores</a:t>
            </a:r>
            <a:r>
              <a:rPr lang="en-US" sz="2085" b="1" dirty="0">
                <a:solidFill>
                  <a:srgbClr val="030303"/>
                </a:solidFill>
              </a:rPr>
              <a:t>, </a:t>
            </a:r>
            <a:r>
              <a:rPr lang="en-US" sz="2085" b="1" dirty="0" err="1">
                <a:solidFill>
                  <a:srgbClr val="030303"/>
                </a:solidFill>
              </a:rPr>
              <a:t>adorarão</a:t>
            </a:r>
            <a:r>
              <a:rPr lang="en-US" sz="2085" b="1" dirty="0">
                <a:solidFill>
                  <a:srgbClr val="030303"/>
                </a:solidFill>
              </a:rPr>
              <a:t> o Pai </a:t>
            </a:r>
            <a:r>
              <a:rPr lang="en-US" sz="2085" b="1" dirty="0" err="1">
                <a:solidFill>
                  <a:srgbClr val="030303"/>
                </a:solidFill>
              </a:rPr>
              <a:t>em</a:t>
            </a:r>
            <a:r>
              <a:rPr lang="en-US" sz="2085" b="1" dirty="0">
                <a:solidFill>
                  <a:srgbClr val="030303"/>
                </a:solidFill>
              </a:rPr>
              <a:t> </a:t>
            </a:r>
            <a:r>
              <a:rPr lang="en-US" sz="2085" b="1" dirty="0" err="1">
                <a:solidFill>
                  <a:srgbClr val="030303"/>
                </a:solidFill>
              </a:rPr>
              <a:t>Espírito</a:t>
            </a:r>
            <a:r>
              <a:rPr lang="en-US" sz="2085" b="1" dirty="0">
                <a:solidFill>
                  <a:srgbClr val="030303"/>
                </a:solidFill>
              </a:rPr>
              <a:t> e </a:t>
            </a:r>
            <a:r>
              <a:rPr lang="en-US" sz="2085" b="1" dirty="0" err="1">
                <a:solidFill>
                  <a:srgbClr val="030303"/>
                </a:solidFill>
              </a:rPr>
              <a:t>em</a:t>
            </a:r>
            <a:r>
              <a:rPr lang="en-US" sz="2085" b="1" dirty="0">
                <a:solidFill>
                  <a:srgbClr val="030303"/>
                </a:solidFill>
              </a:rPr>
              <a:t> </a:t>
            </a:r>
            <a:r>
              <a:rPr lang="en-US" sz="2085" b="1" dirty="0" err="1">
                <a:solidFill>
                  <a:srgbClr val="030303"/>
                </a:solidFill>
              </a:rPr>
              <a:t>verdade</a:t>
            </a:r>
            <a:r>
              <a:rPr lang="en-US" sz="2085" b="1" dirty="0">
                <a:solidFill>
                  <a:srgbClr val="030303"/>
                </a:solidFill>
              </a:rPr>
              <a:t>.” </a:t>
            </a:r>
          </a:p>
          <a:p>
            <a:pPr algn="ctr">
              <a:lnSpc>
                <a:spcPts val="2920"/>
              </a:lnSpc>
              <a:spcBef>
                <a:spcPct val="0"/>
              </a:spcBef>
            </a:pPr>
            <a:r>
              <a:rPr lang="en-US" sz="2085" b="1" dirty="0">
                <a:solidFill>
                  <a:srgbClr val="030303"/>
                </a:solidFill>
              </a:rPr>
              <a:t>João 4:23 (NIV)</a:t>
            </a:r>
          </a:p>
        </p:txBody>
      </p:sp>
      <p:sp>
        <p:nvSpPr>
          <p:cNvPr id="10" name="TextBox 10"/>
          <p:cNvSpPr txBox="1"/>
          <p:nvPr/>
        </p:nvSpPr>
        <p:spPr>
          <a:xfrm>
            <a:off x="4610190" y="1253432"/>
            <a:ext cx="3783687" cy="831318"/>
          </a:xfrm>
          <a:prstGeom prst="rect">
            <a:avLst/>
          </a:prstGeom>
        </p:spPr>
        <p:txBody>
          <a:bodyPr wrap="square" lIns="0" tIns="0" rIns="0" bIns="0" rtlCol="0" anchor="t">
            <a:spAutoFit/>
          </a:bodyPr>
          <a:lstStyle/>
          <a:p>
            <a:pPr algn="ctr">
              <a:lnSpc>
                <a:spcPts val="6933"/>
              </a:lnSpc>
            </a:pPr>
            <a:r>
              <a:rPr lang="en-US" sz="4952" dirty="0">
                <a:solidFill>
                  <a:srgbClr val="004AAD"/>
                </a:solidFill>
              </a:rPr>
              <a:t>  </a:t>
            </a:r>
            <a:r>
              <a:rPr lang="en-US" sz="4952" b="1" dirty="0">
                <a:solidFill>
                  <a:srgbClr val="004AAD"/>
                </a:solidFill>
              </a:rPr>
              <a:t>11 de </a:t>
            </a:r>
            <a:r>
              <a:rPr lang="en-US" sz="4952" b="1" dirty="0" err="1">
                <a:solidFill>
                  <a:srgbClr val="004AAD"/>
                </a:solidFill>
              </a:rPr>
              <a:t>janeiro</a:t>
            </a:r>
            <a:endParaRPr lang="en-US" sz="4952" b="1" dirty="0">
              <a:solidFill>
                <a:srgbClr val="004AAD"/>
              </a:solidFill>
            </a:endParaRPr>
          </a:p>
        </p:txBody>
      </p:sp>
      <p:sp>
        <p:nvSpPr>
          <p:cNvPr id="13" name="TextBox 13"/>
          <p:cNvSpPr txBox="1"/>
          <p:nvPr/>
        </p:nvSpPr>
        <p:spPr>
          <a:xfrm>
            <a:off x="443790" y="1816833"/>
            <a:ext cx="3434823" cy="1129796"/>
          </a:xfrm>
          <a:prstGeom prst="rect">
            <a:avLst/>
          </a:prstGeom>
        </p:spPr>
        <p:txBody>
          <a:bodyPr lIns="0" tIns="0" rIns="0" bIns="0" rtlCol="0" anchor="t">
            <a:spAutoFit/>
          </a:bodyPr>
          <a:lstStyle/>
          <a:p>
            <a:pPr algn="ctr">
              <a:lnSpc>
                <a:spcPts val="2968"/>
              </a:lnSpc>
            </a:pPr>
            <a:r>
              <a:rPr lang="en-US" sz="2800" b="1" dirty="0" err="1">
                <a:solidFill>
                  <a:srgbClr val="004AAD"/>
                </a:solidFill>
              </a:rPr>
              <a:t>Ideia</a:t>
            </a:r>
            <a:r>
              <a:rPr lang="en-US" sz="2800" b="1" dirty="0">
                <a:solidFill>
                  <a:srgbClr val="004AAD"/>
                </a:solidFill>
              </a:rPr>
              <a:t> Principal:</a:t>
            </a:r>
          </a:p>
          <a:p>
            <a:pPr algn="ctr">
              <a:lnSpc>
                <a:spcPts val="2968"/>
              </a:lnSpc>
            </a:pPr>
            <a:r>
              <a:rPr lang="en-US" sz="2120" b="1" dirty="0">
                <a:solidFill>
                  <a:srgbClr val="004AAD"/>
                </a:solidFill>
              </a:rPr>
              <a:t>Deus </a:t>
            </a:r>
            <a:r>
              <a:rPr lang="en-US" sz="2120" b="1" dirty="0" err="1">
                <a:solidFill>
                  <a:srgbClr val="004AAD"/>
                </a:solidFill>
              </a:rPr>
              <a:t>quer</a:t>
            </a:r>
            <a:r>
              <a:rPr lang="en-US" sz="2120" b="1" dirty="0">
                <a:solidFill>
                  <a:srgbClr val="004AAD"/>
                </a:solidFill>
              </a:rPr>
              <a:t> que O </a:t>
            </a:r>
            <a:r>
              <a:rPr lang="en-US" sz="2120" b="1" dirty="0" err="1">
                <a:solidFill>
                  <a:srgbClr val="004AAD"/>
                </a:solidFill>
              </a:rPr>
              <a:t>coloquemos</a:t>
            </a:r>
            <a:r>
              <a:rPr lang="en-US" sz="2120" b="1" dirty="0">
                <a:solidFill>
                  <a:srgbClr val="004AAD"/>
                </a:solidFill>
              </a:rPr>
              <a:t> </a:t>
            </a:r>
            <a:r>
              <a:rPr lang="en-US" sz="2120" b="1" dirty="0" err="1">
                <a:solidFill>
                  <a:srgbClr val="004AAD"/>
                </a:solidFill>
              </a:rPr>
              <a:t>em</a:t>
            </a:r>
            <a:r>
              <a:rPr lang="en-US" sz="2120" b="1" dirty="0">
                <a:solidFill>
                  <a:srgbClr val="004AAD"/>
                </a:solidFill>
              </a:rPr>
              <a:t> </a:t>
            </a:r>
            <a:r>
              <a:rPr lang="en-US" sz="2120" b="1" dirty="0" err="1">
                <a:solidFill>
                  <a:srgbClr val="004AAD"/>
                </a:solidFill>
              </a:rPr>
              <a:t>primeiro</a:t>
            </a:r>
            <a:r>
              <a:rPr lang="en-US" sz="2120" b="1" dirty="0">
                <a:solidFill>
                  <a:srgbClr val="004AAD"/>
                </a:solidFill>
              </a:rPr>
              <a:t> </a:t>
            </a:r>
            <a:r>
              <a:rPr lang="en-US" sz="2120" b="1" dirty="0" err="1">
                <a:solidFill>
                  <a:srgbClr val="004AAD"/>
                </a:solidFill>
              </a:rPr>
              <a:t>lugar</a:t>
            </a:r>
            <a:r>
              <a:rPr lang="en-US" sz="2120" b="1" dirty="0">
                <a:solidFill>
                  <a:srgbClr val="004AAD"/>
                </a:solidFill>
              </a:rPr>
              <a:t>, a </a:t>
            </a:r>
            <a:r>
              <a:rPr lang="en-US" sz="2120" b="1" dirty="0" err="1">
                <a:solidFill>
                  <a:srgbClr val="004AAD"/>
                </a:solidFill>
              </a:rPr>
              <a:t>cada</a:t>
            </a:r>
            <a:r>
              <a:rPr lang="en-US" sz="2120" b="1" dirty="0">
                <a:solidFill>
                  <a:srgbClr val="004AAD"/>
                </a:solidFill>
              </a:rPr>
              <a:t> </a:t>
            </a:r>
            <a:r>
              <a:rPr lang="en-US" sz="2120" b="1" dirty="0" err="1">
                <a:solidFill>
                  <a:srgbClr val="004AAD"/>
                </a:solidFill>
              </a:rPr>
              <a:t>dia</a:t>
            </a:r>
            <a:endParaRPr lang="en-US" sz="2120" b="1" dirty="0">
              <a:solidFill>
                <a:srgbClr val="004AAD"/>
              </a:solidFill>
            </a:endParaRPr>
          </a:p>
        </p:txBody>
      </p:sp>
      <p:sp>
        <p:nvSpPr>
          <p:cNvPr id="14" name="TextBox 11">
            <a:extLst>
              <a:ext uri="{FF2B5EF4-FFF2-40B4-BE49-F238E27FC236}">
                <a16:creationId xmlns:a16="http://schemas.microsoft.com/office/drawing/2014/main" id="{415E47C8-6466-7043-1233-017F1EDF8BCA}"/>
              </a:ext>
            </a:extLst>
          </p:cNvPr>
          <p:cNvSpPr txBox="1"/>
          <p:nvPr/>
        </p:nvSpPr>
        <p:spPr>
          <a:xfrm>
            <a:off x="443790" y="246914"/>
            <a:ext cx="1594559" cy="571888"/>
          </a:xfrm>
          <a:prstGeom prst="rect">
            <a:avLst/>
          </a:prstGeom>
        </p:spPr>
        <p:txBody>
          <a:bodyPr wrap="square" lIns="0" tIns="0" rIns="0" bIns="0" rtlCol="0" anchor="t">
            <a:spAutoFit/>
          </a:bodyPr>
          <a:lstStyle/>
          <a:p>
            <a:pPr algn="ctr">
              <a:lnSpc>
                <a:spcPts val="2303"/>
              </a:lnSpc>
            </a:pPr>
            <a:r>
              <a:rPr lang="en-US" sz="1645" b="1" dirty="0">
                <a:solidFill>
                  <a:srgbClr val="000000"/>
                </a:solidFill>
              </a:rPr>
              <a:t>DIAS DE ORAÇÃO 8 a 13 de </a:t>
            </a:r>
            <a:r>
              <a:rPr lang="en-US" sz="1645" b="1" dirty="0" err="1">
                <a:solidFill>
                  <a:srgbClr val="000000"/>
                </a:solidFill>
              </a:rPr>
              <a:t>janeiro</a:t>
            </a:r>
            <a:endParaRPr lang="en-US" sz="1645" b="1" dirty="0">
              <a:solidFill>
                <a:srgbClr val="000000"/>
              </a:solidFill>
            </a:endParaRPr>
          </a:p>
        </p:txBody>
      </p:sp>
      <p:pic>
        <p:nvPicPr>
          <p:cNvPr id="11" name="Imagem 10" descr="Uma imagem com texto&#10;&#10;Descrição gerada automaticamente">
            <a:extLst>
              <a:ext uri="{FF2B5EF4-FFF2-40B4-BE49-F238E27FC236}">
                <a16:creationId xmlns:a16="http://schemas.microsoft.com/office/drawing/2014/main" id="{2D41DD09-46D4-3E3D-5130-5A19BBFEBA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199" y="5786708"/>
            <a:ext cx="889356" cy="16239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33109</TotalTime>
  <Words>2613</Words>
  <Application>Microsoft Office PowerPoint</Application>
  <PresentationFormat>Personalizados</PresentationFormat>
  <Paragraphs>162</Paragraphs>
  <Slides>20</Slides>
  <Notes>0</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20</vt:i4>
      </vt:variant>
    </vt:vector>
  </HeadingPairs>
  <TitlesOfParts>
    <vt:vector size="24" baseType="lpstr">
      <vt:lpstr>Calibri</vt:lpstr>
      <vt:lpstr>Freestyle Script</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Ten Days of Prayer Kids 2023 1</dc:title>
  <dc:creator>Sara Sayal</dc:creator>
  <cp:lastModifiedBy>Sara Sayal</cp:lastModifiedBy>
  <cp:revision>50</cp:revision>
  <dcterms:created xsi:type="dcterms:W3CDTF">2006-08-16T00:00:00Z</dcterms:created>
  <dcterms:modified xsi:type="dcterms:W3CDTF">2022-12-29T13:15:22Z</dcterms:modified>
  <dc:identifier>DAFROj7e3XI</dc:identifier>
</cp:coreProperties>
</file>