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Play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NnLTkuP2ciTYbdmWRHrrDfYQI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 descr="A person in egyptian garment with two childre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2753969" y="59965"/>
            <a:ext cx="6562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2025 Dia dos </a:t>
            </a:r>
            <a:r>
              <a:rPr lang="pt-PT" sz="2400" b="0" i="0" u="none" strike="noStrike" cap="none" noProof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Orfãos</a:t>
            </a:r>
            <a:r>
              <a:rPr lang="pt-PT" sz="24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 Crianças Vulneráveis</a:t>
            </a:r>
            <a:endParaRPr lang="pt-PT" noProof="0" dirty="0"/>
          </a:p>
        </p:txBody>
      </p:sp>
      <p:sp>
        <p:nvSpPr>
          <p:cNvPr id="91" name="Google Shape;91;p1"/>
          <p:cNvSpPr/>
          <p:nvPr/>
        </p:nvSpPr>
        <p:spPr>
          <a:xfrm>
            <a:off x="4408309" y="5054319"/>
            <a:ext cx="341489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PERDOA</a:t>
            </a:r>
            <a:endParaRPr dirty="0"/>
          </a:p>
        </p:txBody>
      </p:sp>
      <p:sp>
        <p:nvSpPr>
          <p:cNvPr id="92" name="Google Shape;92;p1"/>
          <p:cNvSpPr/>
          <p:nvPr/>
        </p:nvSpPr>
        <p:spPr>
          <a:xfrm>
            <a:off x="5529266" y="5746817"/>
            <a:ext cx="218032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0070C0"/>
                </a:solidFill>
              </a:rPr>
              <a:t>LIVRE</a:t>
            </a:r>
            <a:endParaRPr dirty="0"/>
          </a:p>
        </p:txBody>
      </p:sp>
      <p:sp>
        <p:nvSpPr>
          <p:cNvPr id="93" name="Google Shape;93;p1"/>
          <p:cNvSpPr/>
          <p:nvPr/>
        </p:nvSpPr>
        <p:spPr>
          <a:xfrm>
            <a:off x="4609985" y="5946871"/>
            <a:ext cx="112095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E SÊ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0"/>
          <p:cNvPicPr preferRelativeResize="0"/>
          <p:nvPr/>
        </p:nvPicPr>
        <p:blipFill rotWithShape="1">
          <a:blip r:embed="rId3">
            <a:alphaModFix/>
          </a:blip>
          <a:srcRect t="9" b="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0"/>
          <p:cNvSpPr/>
          <p:nvPr/>
        </p:nvSpPr>
        <p:spPr>
          <a:xfrm>
            <a:off x="5214133" y="2461726"/>
            <a:ext cx="6219138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JOSÉ FOI FINALMENTE LIBERTADO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DA PRISÃO PARA SERVIR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 FARAÓ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 TORNOU-SE NO SEGUNDO HOMEM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MAIS PODEROSO DO EGITO</a:t>
            </a:r>
            <a:r>
              <a:rPr lang="en-US" sz="32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176" name="Google Shape;176;p10"/>
          <p:cNvSpPr/>
          <p:nvPr/>
        </p:nvSpPr>
        <p:spPr>
          <a:xfrm>
            <a:off x="4518898" y="1394463"/>
            <a:ext cx="760960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RECOMPENSA FINAL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1" descr="A person in a garmen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1"/>
          <p:cNvSpPr/>
          <p:nvPr/>
        </p:nvSpPr>
        <p:spPr>
          <a:xfrm>
            <a:off x="194828" y="1147618"/>
            <a:ext cx="675630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 SONHO DE JOSÉ TORNOU-SE</a:t>
            </a:r>
            <a:endParaRPr dirty="0"/>
          </a:p>
        </p:txBody>
      </p:sp>
      <p:sp>
        <p:nvSpPr>
          <p:cNvPr id="184" name="Google Shape;184;p11"/>
          <p:cNvSpPr/>
          <p:nvPr/>
        </p:nvSpPr>
        <p:spPr>
          <a:xfrm>
            <a:off x="3978816" y="1617804"/>
            <a:ext cx="316562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0070C0"/>
                </a:solidFill>
              </a:rPr>
              <a:t>REAL</a:t>
            </a:r>
            <a:r>
              <a:rPr lang="en-US" sz="5400" b="0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</p:txBody>
      </p:sp>
      <p:sp>
        <p:nvSpPr>
          <p:cNvPr id="185" name="Google Shape;185;p11"/>
          <p:cNvSpPr/>
          <p:nvPr/>
        </p:nvSpPr>
        <p:spPr>
          <a:xfrm>
            <a:off x="7436831" y="4009785"/>
            <a:ext cx="448743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José </a:t>
            </a:r>
            <a:r>
              <a:rPr lang="en-US" sz="2000" dirty="0" err="1">
                <a:solidFill>
                  <a:schemeClr val="lt1"/>
                </a:solidFill>
              </a:rPr>
              <a:t>reencontrou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os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seus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irmãos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depois</a:t>
            </a:r>
            <a:r>
              <a:rPr lang="en-US" sz="2000" dirty="0">
                <a:solidFill>
                  <a:schemeClr val="lt1"/>
                </a:solidFill>
              </a:rPr>
              <a:t> de </a:t>
            </a:r>
            <a:r>
              <a:rPr lang="en-US" sz="2000" dirty="0" err="1">
                <a:solidFill>
                  <a:schemeClr val="lt1"/>
                </a:solidFill>
              </a:rPr>
              <a:t>muitos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anos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seus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irmãos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foram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ao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Egito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comprar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alimentos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por causa da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fome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reconheceram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José.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7203156" y="1859340"/>
            <a:ext cx="495478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OS SEUS IRMÃOS CURVARAM-SE E ADORARAM-NO</a:t>
            </a:r>
            <a:r>
              <a:rPr lang="en-US" sz="32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12" descr="A person wearing a garmen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2"/>
          <p:cNvSpPr/>
          <p:nvPr/>
        </p:nvSpPr>
        <p:spPr>
          <a:xfrm>
            <a:off x="414076" y="1834871"/>
            <a:ext cx="558032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JOSÉ LEMBROU-SE DOS SEUS SONHOS!</a:t>
            </a:r>
            <a:endParaRPr dirty="0"/>
          </a:p>
        </p:txBody>
      </p:sp>
      <p:sp>
        <p:nvSpPr>
          <p:cNvPr id="194" name="Google Shape;194;p12"/>
          <p:cNvSpPr/>
          <p:nvPr/>
        </p:nvSpPr>
        <p:spPr>
          <a:xfrm>
            <a:off x="1947532" y="3145199"/>
            <a:ext cx="439400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VINGAR-SE?</a:t>
            </a:r>
            <a:endParaRPr dirty="0"/>
          </a:p>
        </p:txBody>
      </p:sp>
      <p:sp>
        <p:nvSpPr>
          <p:cNvPr id="195" name="Google Shape;195;p12"/>
          <p:cNvSpPr/>
          <p:nvPr/>
        </p:nvSpPr>
        <p:spPr>
          <a:xfrm>
            <a:off x="345018" y="2234940"/>
            <a:ext cx="693631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NÃO SERIA UMA BOA OCASIÃO PARA SE DESFORRAR E</a:t>
            </a:r>
            <a:endParaRPr dirty="0"/>
          </a:p>
        </p:txBody>
      </p:sp>
      <p:sp>
        <p:nvSpPr>
          <p:cNvPr id="196" name="Google Shape;196;p12"/>
          <p:cNvSpPr/>
          <p:nvPr/>
        </p:nvSpPr>
        <p:spPr>
          <a:xfrm>
            <a:off x="1275361" y="5111603"/>
            <a:ext cx="41787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0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que terias feito?</a:t>
            </a:r>
            <a:endParaRPr lang="pt-PT" noProof="0" dirty="0"/>
          </a:p>
        </p:txBody>
      </p:sp>
      <p:sp>
        <p:nvSpPr>
          <p:cNvPr id="197" name="Google Shape;197;p12"/>
          <p:cNvSpPr/>
          <p:nvPr/>
        </p:nvSpPr>
        <p:spPr>
          <a:xfrm>
            <a:off x="-156515" y="5749173"/>
            <a:ext cx="33607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70C0"/>
                </a:solidFill>
              </a:rPr>
              <a:t>VINGARES-TE?</a:t>
            </a:r>
            <a:endParaRPr dirty="0"/>
          </a:p>
        </p:txBody>
      </p:sp>
      <p:sp>
        <p:nvSpPr>
          <p:cNvPr id="198" name="Google Shape;198;p12"/>
          <p:cNvSpPr/>
          <p:nvPr/>
        </p:nvSpPr>
        <p:spPr>
          <a:xfrm>
            <a:off x="3360772" y="5749173"/>
            <a:ext cx="216419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70C0"/>
                </a:solidFill>
              </a:rPr>
              <a:t>PERDOAR</a:t>
            </a:r>
            <a:r>
              <a:rPr lang="en-US" sz="2800" b="0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3" descr="A cartoon of a person holding a chil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3"/>
          <p:cNvSpPr/>
          <p:nvPr/>
        </p:nvSpPr>
        <p:spPr>
          <a:xfrm>
            <a:off x="5507027" y="2376579"/>
            <a:ext cx="575608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 P</a:t>
            </a:r>
            <a:r>
              <a:rPr lang="en-US" sz="5400" dirty="0">
                <a:solidFill>
                  <a:srgbClr val="C00000"/>
                </a:solidFill>
              </a:rPr>
              <a:t>EDRO</a:t>
            </a:r>
            <a:r>
              <a:rPr lang="en-US" sz="54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3:9 NVI</a:t>
            </a:r>
            <a:endParaRPr dirty="0"/>
          </a:p>
        </p:txBody>
      </p:sp>
      <p:sp>
        <p:nvSpPr>
          <p:cNvPr id="207" name="Google Shape;207;p13"/>
          <p:cNvSpPr/>
          <p:nvPr/>
        </p:nvSpPr>
        <p:spPr>
          <a:xfrm>
            <a:off x="5507028" y="3429000"/>
            <a:ext cx="575608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t-PT" sz="2400" b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 paguem o mal com mal, nem insulto com insulto; ao contrário, bendigam, pois vocês sabem que para isso foram chamados e, assim, receberão bênção por herança</a:t>
            </a:r>
            <a:r>
              <a:rPr lang="en-US" sz="2400" b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.”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4" descr="A group of men hugging a perso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4"/>
          <p:cNvSpPr/>
          <p:nvPr/>
        </p:nvSpPr>
        <p:spPr>
          <a:xfrm>
            <a:off x="-29634" y="865380"/>
            <a:ext cx="1225126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JOSÉ PERDOA OS SEUS IRMÃOS!</a:t>
            </a:r>
            <a:endParaRPr dirty="0"/>
          </a:p>
        </p:txBody>
      </p:sp>
      <p:sp>
        <p:nvSpPr>
          <p:cNvPr id="215" name="Google Shape;215;p14"/>
          <p:cNvSpPr/>
          <p:nvPr/>
        </p:nvSpPr>
        <p:spPr>
          <a:xfrm>
            <a:off x="582654" y="1788669"/>
            <a:ext cx="1102668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t-PT" sz="2200" b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José lhes disse: Não temais, porque porventura estou eu em lugar de Deus? Vós bem intentastes mal contra mim, porém Deus o tornou em bem, para fazer como se vê neste dia, para conservar em vida a um povo grande.</a:t>
            </a:r>
            <a:r>
              <a:rPr lang="en-US" sz="2200" b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PT" sz="2200" b="0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Génesis</a:t>
            </a:r>
            <a:r>
              <a:rPr lang="en-US" sz="2200" b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50:19 e 20 </a:t>
            </a:r>
            <a:r>
              <a:rPr lang="en-US" sz="2200" dirty="0">
                <a:solidFill>
                  <a:schemeClr val="dk1"/>
                </a:solidFill>
              </a:rPr>
              <a:t>ARC</a:t>
            </a:r>
            <a:r>
              <a:rPr lang="en-US" sz="2200" b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5" descr="A screenshot of a phon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5"/>
          <p:cNvSpPr/>
          <p:nvPr/>
        </p:nvSpPr>
        <p:spPr>
          <a:xfrm>
            <a:off x="2880495" y="2967335"/>
            <a:ext cx="688291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 PERDÃO É UMA</a:t>
            </a:r>
            <a:endParaRPr dirty="0"/>
          </a:p>
        </p:txBody>
      </p:sp>
      <p:sp>
        <p:nvSpPr>
          <p:cNvPr id="223" name="Google Shape;223;p15"/>
          <p:cNvSpPr/>
          <p:nvPr/>
        </p:nvSpPr>
        <p:spPr>
          <a:xfrm>
            <a:off x="4744504" y="3890665"/>
            <a:ext cx="350202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ESCOLHA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6" descr="A cartoon of a child holding a megaphon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6"/>
          <p:cNvSpPr/>
          <p:nvPr/>
        </p:nvSpPr>
        <p:spPr>
          <a:xfrm>
            <a:off x="4117724" y="4149331"/>
            <a:ext cx="807427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C00000"/>
                </a:solidFill>
              </a:rPr>
              <a:t>Dos</a:t>
            </a:r>
            <a:r>
              <a:rPr lang="en-US" sz="54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3 C</a:t>
            </a:r>
            <a:r>
              <a:rPr lang="en-US" sz="5400" dirty="0">
                <a:solidFill>
                  <a:srgbClr val="C00000"/>
                </a:solidFill>
              </a:rPr>
              <a:t>’</a:t>
            </a:r>
            <a:r>
              <a:rPr lang="en-US" sz="54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 do </a:t>
            </a:r>
            <a:r>
              <a:rPr lang="en-US" sz="5400" b="0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Perdão</a:t>
            </a:r>
            <a:endParaRPr dirty="0"/>
          </a:p>
        </p:txBody>
      </p:sp>
      <p:sp>
        <p:nvSpPr>
          <p:cNvPr id="231" name="Google Shape;231;p16"/>
          <p:cNvSpPr/>
          <p:nvPr/>
        </p:nvSpPr>
        <p:spPr>
          <a:xfrm>
            <a:off x="5703209" y="3226001"/>
            <a:ext cx="43253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LEMBRA-TE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7" descr="A screen shot of a cellphon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9"/>
          <a:stretch/>
        </p:blipFill>
        <p:spPr>
          <a:xfrm>
            <a:off x="20" y="56404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7"/>
          <p:cNvSpPr/>
          <p:nvPr/>
        </p:nvSpPr>
        <p:spPr>
          <a:xfrm>
            <a:off x="4551064" y="1434965"/>
            <a:ext cx="32975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400" b="0" cap="none" noProof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onfissão</a:t>
            </a:r>
            <a:endParaRPr lang="pt-PT" sz="5400" b="0" cap="none" noProof="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7"/>
          <p:cNvSpPr/>
          <p:nvPr/>
        </p:nvSpPr>
        <p:spPr>
          <a:xfrm>
            <a:off x="3392475" y="359453"/>
            <a:ext cx="1657826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b="0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41" name="Google Shape;241;p17"/>
          <p:cNvSpPr/>
          <p:nvPr/>
        </p:nvSpPr>
        <p:spPr>
          <a:xfrm>
            <a:off x="2780993" y="3364501"/>
            <a:ext cx="394154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0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“Se confessarmos os nossos pecados, ele é fiel e justo para perdoar os nossos pecados e nos purificar de toda a injustiça.” </a:t>
            </a:r>
            <a:r>
              <a:rPr lang="en-US" sz="2000" b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dirty="0">
                <a:solidFill>
                  <a:schemeClr val="dk1"/>
                </a:solidFill>
              </a:rPr>
              <a:t>I</a:t>
            </a:r>
            <a:r>
              <a:rPr lang="en-US" sz="2000" b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João 1:9 NVI)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7"/>
          <p:cNvSpPr/>
          <p:nvPr/>
        </p:nvSpPr>
        <p:spPr>
          <a:xfrm>
            <a:off x="7449801" y="3484763"/>
            <a:ext cx="378118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Admitir que estamos zangados e amargurados com alguém e que não conseguimos perdoar pela nossa própria força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8" descr="A screen shot of a cellphon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8"/>
          <p:cNvSpPr/>
          <p:nvPr/>
        </p:nvSpPr>
        <p:spPr>
          <a:xfrm>
            <a:off x="4634889" y="1425560"/>
            <a:ext cx="33314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400" b="0" cap="none" noProof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onversão</a:t>
            </a:r>
            <a:endParaRPr lang="pt-PT" sz="5400" b="0" cap="none" noProof="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8"/>
          <p:cNvSpPr/>
          <p:nvPr/>
        </p:nvSpPr>
        <p:spPr>
          <a:xfrm>
            <a:off x="3392475" y="359453"/>
            <a:ext cx="1657826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b="0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dirty="0"/>
          </a:p>
        </p:txBody>
      </p:sp>
      <p:sp>
        <p:nvSpPr>
          <p:cNvPr id="251" name="Google Shape;251;p18"/>
          <p:cNvSpPr/>
          <p:nvPr/>
        </p:nvSpPr>
        <p:spPr>
          <a:xfrm>
            <a:off x="2780993" y="3364501"/>
            <a:ext cx="370779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t-PT" sz="2000" b="0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Posso todas as coisas, </a:t>
            </a:r>
            <a:r>
              <a:rPr lang="pt-PT" sz="2000" noProof="0" dirty="0">
                <a:solidFill>
                  <a:schemeClr val="dk1"/>
                </a:solidFill>
              </a:rPr>
              <a:t>N</a:t>
            </a:r>
            <a:r>
              <a:rPr lang="pt-PT" sz="2000" b="0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aquele que me fortalece.”  (Filipenses </a:t>
            </a:r>
            <a:r>
              <a:rPr lang="en-US" sz="2000" b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4:13 ARC)</a:t>
            </a:r>
            <a:endParaRPr dirty="0"/>
          </a:p>
        </p:txBody>
      </p:sp>
      <p:sp>
        <p:nvSpPr>
          <p:cNvPr id="252" name="Google Shape;252;p18"/>
          <p:cNvSpPr/>
          <p:nvPr/>
        </p:nvSpPr>
        <p:spPr>
          <a:xfrm>
            <a:off x="7365134" y="3429000"/>
            <a:ext cx="428499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Deixar que Deus mude os nossos corações para nos tornarmos bondosos e perdoadores. Deus está dedicado a curar e a redimir o passado. Ele quer que enfrentemos o passado com Ele!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9" descr="A screen shot of a cellphon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9"/>
          <p:cNvSpPr/>
          <p:nvPr/>
        </p:nvSpPr>
        <p:spPr>
          <a:xfrm>
            <a:off x="4757937" y="1478975"/>
            <a:ext cx="320844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400" noProof="0" dirty="0" err="1">
                <a:solidFill>
                  <a:srgbClr val="C00000"/>
                </a:solidFill>
              </a:rPr>
              <a:t>elebração</a:t>
            </a:r>
            <a:endParaRPr lang="pt-PT" sz="5400" b="0" cap="none" noProof="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3392475" y="359453"/>
            <a:ext cx="1657826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b="0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2686817" y="3429000"/>
            <a:ext cx="414224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t-PT" sz="2000" b="0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novo, terás compaixão de nós; pisarás as nossas maldades e lançarás todos os nossos pecados nas profundezas do mar</a:t>
            </a:r>
            <a:r>
              <a:rPr lang="en-US" sz="2000" b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.”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(Miqueias 7:19 NVI)</a:t>
            </a:r>
            <a:endParaRPr dirty="0"/>
          </a:p>
        </p:txBody>
      </p:sp>
      <p:sp>
        <p:nvSpPr>
          <p:cNvPr id="262" name="Google Shape;262;p19"/>
          <p:cNvSpPr/>
          <p:nvPr/>
        </p:nvSpPr>
        <p:spPr>
          <a:xfrm>
            <a:off x="7221824" y="2575626"/>
            <a:ext cx="4378363" cy="3208965"/>
          </a:xfrm>
          <a:prstGeom prst="rect">
            <a:avLst/>
          </a:prstGeom>
          <a:solidFill>
            <a:srgbClr val="CF57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7342613" y="2748967"/>
            <a:ext cx="4257574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Libertar os sentimentos de ressentimento ou vingança em relação àqueles que nos magoaram.  Deixar a nossa raiva de lado e sermos livres para amar novamente. Quando nos libertamos da prisão do ressentimento, temos melhores relacionamentos com Deus e com os outros.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" descr="A screen shot of a diagram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9"/>
          <a:stretch/>
        </p:blipFill>
        <p:spPr>
          <a:xfrm>
            <a:off x="7" y="-6"/>
            <a:ext cx="12191981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3901350" y="82169"/>
            <a:ext cx="373759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PRÁTICAS</a:t>
            </a:r>
            <a:endParaRPr dirty="0"/>
          </a:p>
        </p:txBody>
      </p:sp>
      <p:sp>
        <p:nvSpPr>
          <p:cNvPr id="102" name="Google Shape;102;p2"/>
          <p:cNvSpPr/>
          <p:nvPr/>
        </p:nvSpPr>
        <p:spPr>
          <a:xfrm>
            <a:off x="422850" y="109222"/>
            <a:ext cx="347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LIÇÕES</a:t>
            </a:r>
            <a:endParaRPr dirty="0"/>
          </a:p>
        </p:txBody>
      </p:sp>
      <p:sp>
        <p:nvSpPr>
          <p:cNvPr id="103" name="Google Shape;103;p2"/>
          <p:cNvSpPr/>
          <p:nvPr/>
        </p:nvSpPr>
        <p:spPr>
          <a:xfrm>
            <a:off x="5744584" y="1331908"/>
            <a:ext cx="29153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Um saco com fecho</a:t>
            </a:r>
            <a:endParaRPr lang="pt-PT" noProof="0" dirty="0"/>
          </a:p>
        </p:txBody>
      </p:sp>
      <p:sp>
        <p:nvSpPr>
          <p:cNvPr id="104" name="Google Shape;104;p2"/>
          <p:cNvSpPr/>
          <p:nvPr/>
        </p:nvSpPr>
        <p:spPr>
          <a:xfrm>
            <a:off x="2259106" y="2662534"/>
            <a:ext cx="391757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noProof="0" dirty="0">
                <a:solidFill>
                  <a:schemeClr val="lt1"/>
                </a:solidFill>
              </a:rPr>
              <a:t>120 ml de vinagre</a:t>
            </a:r>
            <a:endParaRPr lang="pt-PT" noProof="0" dirty="0"/>
          </a:p>
        </p:txBody>
      </p:sp>
      <p:sp>
        <p:nvSpPr>
          <p:cNvPr id="105" name="Google Shape;105;p2"/>
          <p:cNvSpPr/>
          <p:nvPr/>
        </p:nvSpPr>
        <p:spPr>
          <a:xfrm>
            <a:off x="3915937" y="5450558"/>
            <a:ext cx="391757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>
                <a:solidFill>
                  <a:schemeClr val="lt1"/>
                </a:solidFill>
              </a:rPr>
              <a:t>60 </a:t>
            </a:r>
            <a:r>
              <a:rPr lang="pt-PT" sz="2400" noProof="0" dirty="0">
                <a:solidFill>
                  <a:schemeClr val="lt1"/>
                </a:solidFill>
              </a:rPr>
              <a:t>ml de água morna</a:t>
            </a:r>
            <a:endParaRPr lang="pt-PT" noProof="0" dirty="0"/>
          </a:p>
        </p:txBody>
      </p:sp>
      <p:sp>
        <p:nvSpPr>
          <p:cNvPr id="106" name="Google Shape;106;p2"/>
          <p:cNvSpPr/>
          <p:nvPr/>
        </p:nvSpPr>
        <p:spPr>
          <a:xfrm>
            <a:off x="4292601" y="3993160"/>
            <a:ext cx="51378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0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c. sopa de bicarbonato de sódio</a:t>
            </a:r>
            <a:endParaRPr lang="pt-PT" noProof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20" descr="A person and child in egyptian garmen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0"/>
          <p:cNvSpPr/>
          <p:nvPr/>
        </p:nvSpPr>
        <p:spPr>
          <a:xfrm>
            <a:off x="5904222" y="2644170"/>
            <a:ext cx="576702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4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QUANDO ESTAMOS LIVRES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DA PRISÃO QUE É NÃO PERDOAR,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TEREMOS A LIBERDADE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 AMAR DEUS E OS OUTROS</a:t>
            </a:r>
            <a:r>
              <a:rPr lang="en-US" sz="24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3" descr="A cartoon child riding a bag of soap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3756454" y="1210962"/>
            <a:ext cx="427543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Quando alguém te acusa injustamente de algo que não fizeste, ou se foste vítima de </a:t>
            </a:r>
            <a:r>
              <a:rPr lang="pt-PT" sz="18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bullying</a:t>
            </a:r>
            <a:r>
              <a:rPr lang="pt-PT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 escola, ou foste gravemente maltratado pelo teu padrasto, a tua raiva aumenta. Queres vingar-te e ripostar.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2246000" y="4352393"/>
            <a:ext cx="446806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tua raiva continua a acumular-se e, finalmente, essa raiva acumulada explode, tal como este saco com fecho. Isto pode resultar em reações verbais ou físicas ou numa explosão interna que pode levar à tristeza ou à depressão.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4" descr="A red book with a cross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/>
          <p:nvPr/>
        </p:nvSpPr>
        <p:spPr>
          <a:xfrm>
            <a:off x="2832491" y="1072458"/>
            <a:ext cx="702270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PORQUE DEVEMOS</a:t>
            </a:r>
            <a:endParaRPr dirty="0"/>
          </a:p>
        </p:txBody>
      </p:sp>
      <p:sp>
        <p:nvSpPr>
          <p:cNvPr id="122" name="Google Shape;122;p4"/>
          <p:cNvSpPr/>
          <p:nvPr/>
        </p:nvSpPr>
        <p:spPr>
          <a:xfrm>
            <a:off x="5417800" y="1663215"/>
            <a:ext cx="404793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PERDOAR?</a:t>
            </a:r>
            <a:endParaRPr dirty="0"/>
          </a:p>
        </p:txBody>
      </p:sp>
      <p:sp>
        <p:nvSpPr>
          <p:cNvPr id="123" name="Google Shape;123;p4"/>
          <p:cNvSpPr/>
          <p:nvPr/>
        </p:nvSpPr>
        <p:spPr>
          <a:xfrm>
            <a:off x="5524034" y="3592494"/>
            <a:ext cx="45089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0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Bíblia convida-nos a perdoar!</a:t>
            </a:r>
            <a:endParaRPr lang="pt-PT" noProof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5" descr="A cartoon of a person and a dov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/>
          <p:nvPr/>
        </p:nvSpPr>
        <p:spPr>
          <a:xfrm>
            <a:off x="4874983" y="1610340"/>
            <a:ext cx="67751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MAT</a:t>
            </a:r>
            <a:r>
              <a:rPr lang="en-US" sz="5400" dirty="0">
                <a:solidFill>
                  <a:srgbClr val="C00000"/>
                </a:solidFill>
              </a:rPr>
              <a:t>EUS</a:t>
            </a:r>
            <a:r>
              <a:rPr lang="en-US" sz="54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6:14 NVI</a:t>
            </a:r>
            <a:endParaRPr dirty="0"/>
          </a:p>
        </p:txBody>
      </p:sp>
      <p:sp>
        <p:nvSpPr>
          <p:cNvPr id="131" name="Google Shape;131;p5"/>
          <p:cNvSpPr/>
          <p:nvPr/>
        </p:nvSpPr>
        <p:spPr>
          <a:xfrm>
            <a:off x="3375003" y="4894170"/>
            <a:ext cx="544199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 b="0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Jesus também pede que perdoemos!</a:t>
            </a:r>
            <a:endParaRPr lang="pt-PT" sz="2200" noProof="0" dirty="0"/>
          </a:p>
        </p:txBody>
      </p:sp>
      <p:sp>
        <p:nvSpPr>
          <p:cNvPr id="132" name="Google Shape;132;p5"/>
          <p:cNvSpPr/>
          <p:nvPr/>
        </p:nvSpPr>
        <p:spPr>
          <a:xfrm>
            <a:off x="4926260" y="2533670"/>
            <a:ext cx="575608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0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“Pois, se perdoarem as transgressões uns dos outros, o Pai celestial também vos perdoará.” </a:t>
            </a:r>
            <a:endParaRPr lang="pt-PT" noProof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6" descr="A screenshot of a video gam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/>
          <p:nvPr/>
        </p:nvSpPr>
        <p:spPr>
          <a:xfrm>
            <a:off x="1193287" y="1655867"/>
            <a:ext cx="385233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EFÉSIOS 4:32 NVI</a:t>
            </a:r>
            <a:endParaRPr dirty="0"/>
          </a:p>
        </p:txBody>
      </p:sp>
      <p:sp>
        <p:nvSpPr>
          <p:cNvPr id="141" name="Google Shape;141;p6"/>
          <p:cNvSpPr/>
          <p:nvPr/>
        </p:nvSpPr>
        <p:spPr>
          <a:xfrm>
            <a:off x="2599268" y="4740468"/>
            <a:ext cx="110566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Paul</a:t>
            </a:r>
            <a:r>
              <a:rPr lang="en-US" sz="2400" dirty="0">
                <a:solidFill>
                  <a:schemeClr val="dk1"/>
                </a:solidFill>
              </a:rPr>
              <a:t>o</a:t>
            </a:r>
            <a:endParaRPr dirty="0"/>
          </a:p>
        </p:txBody>
      </p:sp>
      <p:sp>
        <p:nvSpPr>
          <p:cNvPr id="142" name="Google Shape;142;p6"/>
          <p:cNvSpPr/>
          <p:nvPr/>
        </p:nvSpPr>
        <p:spPr>
          <a:xfrm>
            <a:off x="1021232" y="2293065"/>
            <a:ext cx="3841222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0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“Sejam bondosos e compassivos uns para com os outros, perdoando-se mutua</a:t>
            </a:r>
            <a:r>
              <a:rPr lang="pt-PT" sz="2000" noProof="0" dirty="0">
                <a:solidFill>
                  <a:schemeClr val="lt1"/>
                </a:solidFill>
              </a:rPr>
              <a:t>mente, como Deus vos perdoou em Cristo</a:t>
            </a:r>
            <a:r>
              <a:rPr lang="pt-PT" sz="2000" b="0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.” </a:t>
            </a:r>
            <a:endParaRPr lang="pt-PT" noProof="0" dirty="0"/>
          </a:p>
        </p:txBody>
      </p:sp>
      <p:sp>
        <p:nvSpPr>
          <p:cNvPr id="143" name="Google Shape;143;p6"/>
          <p:cNvSpPr/>
          <p:nvPr/>
        </p:nvSpPr>
        <p:spPr>
          <a:xfrm>
            <a:off x="7048177" y="1655867"/>
            <a:ext cx="51438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COLOSSENSES 3:13 NVI</a:t>
            </a:r>
            <a:endParaRPr dirty="0"/>
          </a:p>
        </p:txBody>
      </p:sp>
      <p:sp>
        <p:nvSpPr>
          <p:cNvPr id="144" name="Google Shape;144;p6"/>
          <p:cNvSpPr/>
          <p:nvPr/>
        </p:nvSpPr>
        <p:spPr>
          <a:xfrm>
            <a:off x="7329546" y="2354620"/>
            <a:ext cx="3841222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0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“Suportem-se uns aos outros e perdoem as queixas que tiverem uns contra os outros. Perdoem como o Senhor vos perdoou.” </a:t>
            </a:r>
            <a:endParaRPr lang="pt-PT" noProof="0" dirty="0"/>
          </a:p>
        </p:txBody>
      </p:sp>
      <p:sp>
        <p:nvSpPr>
          <p:cNvPr id="145" name="Google Shape;145;p6"/>
          <p:cNvSpPr/>
          <p:nvPr/>
        </p:nvSpPr>
        <p:spPr>
          <a:xfrm>
            <a:off x="6620933" y="4802023"/>
            <a:ext cx="8636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AMAR</a:t>
            </a:r>
            <a:endParaRPr dirty="0"/>
          </a:p>
        </p:txBody>
      </p:sp>
      <p:sp>
        <p:nvSpPr>
          <p:cNvPr id="146" name="Google Shape;146;p6"/>
          <p:cNvSpPr/>
          <p:nvPr/>
        </p:nvSpPr>
        <p:spPr>
          <a:xfrm>
            <a:off x="8569833" y="5843370"/>
            <a:ext cx="124303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PERDOAR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7" descr="A child in a colorful rob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/>
          <p:nvPr/>
        </p:nvSpPr>
        <p:spPr>
          <a:xfrm>
            <a:off x="4446497" y="1898968"/>
            <a:ext cx="592517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PT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José era o filho favorito de Jacó.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endParaRPr lang="pt-PT" sz="2000" b="0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PT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Recebeu um</a:t>
            </a:r>
            <a:r>
              <a:rPr lang="pt-PT" sz="2000" dirty="0">
                <a:solidFill>
                  <a:schemeClr val="lt1"/>
                </a:solidFill>
              </a:rPr>
              <a:t>a</a:t>
            </a:r>
            <a:r>
              <a:rPr lang="pt-PT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túnica de muitas cores.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endParaRPr lang="pt-PT" sz="2000" b="0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PT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Contou aos seus irmãos os seus sonhos, nos quais todos eles se curvavam e o adoravam. Isso deixou-os furiosos.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endParaRPr lang="pt-PT" sz="2000" b="0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PT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Quando foi enviado pelo pai para visitar os irmãos, que estavam a apascentar o rebanho, eles venderam-no a comerciantes, que depois o venderam no Egito como escravo.</a:t>
            </a:r>
            <a:endParaRPr dirty="0"/>
          </a:p>
        </p:txBody>
      </p:sp>
      <p:sp>
        <p:nvSpPr>
          <p:cNvPr id="154" name="Google Shape;154;p7"/>
          <p:cNvSpPr/>
          <p:nvPr/>
        </p:nvSpPr>
        <p:spPr>
          <a:xfrm>
            <a:off x="3935736" y="514572"/>
            <a:ext cx="676743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 INCITAÇÃO DE JOSÉ À INVEJA DOS SEUS IRMÃOS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8" descr="A person in a rob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/>
          <p:nvPr/>
        </p:nvSpPr>
        <p:spPr>
          <a:xfrm>
            <a:off x="4446497" y="1898968"/>
            <a:ext cx="5654934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José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foi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vendido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escravo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Potifar.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Foi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acusado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injustamente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seu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senhor.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Foi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lançado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prisão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PT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Foi esquecido pelo copeiro que prometeu falar ao Faraó sobre ele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Passou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anos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prisão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por algo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0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fez. </a:t>
            </a:r>
            <a:endParaRPr dirty="0"/>
          </a:p>
        </p:txBody>
      </p:sp>
      <p:sp>
        <p:nvSpPr>
          <p:cNvPr id="161" name="Google Shape;161;p8"/>
          <p:cNvSpPr/>
          <p:nvPr/>
        </p:nvSpPr>
        <p:spPr>
          <a:xfrm>
            <a:off x="3994351" y="896382"/>
            <a:ext cx="69869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 SOFRIMENTO E A DOR DE JOSÉ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9" descr="A child praying with hands togethe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/>
          <p:nvPr/>
        </p:nvSpPr>
        <p:spPr>
          <a:xfrm>
            <a:off x="4516672" y="2882627"/>
            <a:ext cx="628392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JOSÉ CONTINUOU A CONFIAR EM DEUS,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ACREDITANDO QUE ELE TINHA UM PLANO DIFERENTE PARA A SUA VIDA</a:t>
            </a:r>
            <a:r>
              <a:rPr lang="en-US" sz="3200" b="0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169" name="Google Shape;169;p9"/>
          <p:cNvSpPr/>
          <p:nvPr/>
        </p:nvSpPr>
        <p:spPr>
          <a:xfrm>
            <a:off x="5392334" y="1959338"/>
            <a:ext cx="453260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CONFIANÇA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759</Words>
  <Application>Microsoft Office PowerPoint</Application>
  <PresentationFormat>Ecrã Panorâmico</PresentationFormat>
  <Paragraphs>98</Paragraphs>
  <Slides>20</Slides>
  <Notes>20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3" baseType="lpstr">
      <vt:lpstr>Arial</vt:lpstr>
      <vt:lpstr>Play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UPN - Voluntarios</dc:creator>
  <cp:lastModifiedBy>Geral Igreja Viva</cp:lastModifiedBy>
  <cp:revision>7</cp:revision>
  <dcterms:created xsi:type="dcterms:W3CDTF">2025-10-15T00:59:25Z</dcterms:created>
  <dcterms:modified xsi:type="dcterms:W3CDTF">2025-11-07T13:27:01Z</dcterms:modified>
</cp:coreProperties>
</file>