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2AERinYbebC2M4TzXYosnKqzP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05" autoAdjust="0"/>
  </p:normalViewPr>
  <p:slideViewPr>
    <p:cSldViewPr snapToGrid="0">
      <p:cViewPr varScale="1">
        <p:scale>
          <a:sx n="57" d="100"/>
          <a:sy n="57" d="100"/>
        </p:scale>
        <p:origin x="9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ceição Teles" userId="9b4626f9-f549-4e5a-acb2-002865762d89" providerId="ADAL" clId="{6164ECDA-3DE9-489C-8C95-4DDCDBDB2766}"/>
    <pc:docChg chg="modSld">
      <pc:chgData name="Conceição Teles" userId="9b4626f9-f549-4e5a-acb2-002865762d89" providerId="ADAL" clId="{6164ECDA-3DE9-489C-8C95-4DDCDBDB2766}" dt="2025-12-04T14:57:36.949" v="51" actId="20577"/>
      <pc:docMkLst>
        <pc:docMk/>
      </pc:docMkLst>
      <pc:sldChg chg="modNotesTx">
        <pc:chgData name="Conceição Teles" userId="9b4626f9-f549-4e5a-acb2-002865762d89" providerId="ADAL" clId="{6164ECDA-3DE9-489C-8C95-4DDCDBDB2766}" dt="2025-12-04T10:14:31.336" v="1" actId="20577"/>
        <pc:sldMkLst>
          <pc:docMk/>
          <pc:sldMk cId="0" sldId="256"/>
        </pc:sldMkLst>
      </pc:sldChg>
      <pc:sldChg chg="modNotesTx">
        <pc:chgData name="Conceição Teles" userId="9b4626f9-f549-4e5a-acb2-002865762d89" providerId="ADAL" clId="{6164ECDA-3DE9-489C-8C95-4DDCDBDB2766}" dt="2025-12-04T14:55:51.883" v="34" actId="6549"/>
        <pc:sldMkLst>
          <pc:docMk/>
          <pc:sldMk cId="0" sldId="257"/>
        </pc:sldMkLst>
      </pc:sldChg>
      <pc:sldChg chg="modNotesTx">
        <pc:chgData name="Conceição Teles" userId="9b4626f9-f549-4e5a-acb2-002865762d89" providerId="ADAL" clId="{6164ECDA-3DE9-489C-8C95-4DDCDBDB2766}" dt="2025-12-04T10:34:20.660" v="6" actId="20577"/>
        <pc:sldMkLst>
          <pc:docMk/>
          <pc:sldMk cId="0" sldId="258"/>
        </pc:sldMkLst>
      </pc:sldChg>
      <pc:sldChg chg="modNotesTx">
        <pc:chgData name="Conceição Teles" userId="9b4626f9-f549-4e5a-acb2-002865762d89" providerId="ADAL" clId="{6164ECDA-3DE9-489C-8C95-4DDCDBDB2766}" dt="2025-12-04T14:56:17.084" v="37" actId="20577"/>
        <pc:sldMkLst>
          <pc:docMk/>
          <pc:sldMk cId="0" sldId="259"/>
        </pc:sldMkLst>
      </pc:sldChg>
      <pc:sldChg chg="modNotesTx">
        <pc:chgData name="Conceição Teles" userId="9b4626f9-f549-4e5a-acb2-002865762d89" providerId="ADAL" clId="{6164ECDA-3DE9-489C-8C95-4DDCDBDB2766}" dt="2025-12-04T14:56:55.332" v="41" actId="20577"/>
        <pc:sldMkLst>
          <pc:docMk/>
          <pc:sldMk cId="0" sldId="260"/>
        </pc:sldMkLst>
      </pc:sldChg>
      <pc:sldChg chg="modNotesTx">
        <pc:chgData name="Conceição Teles" userId="9b4626f9-f549-4e5a-acb2-002865762d89" providerId="ADAL" clId="{6164ECDA-3DE9-489C-8C95-4DDCDBDB2766}" dt="2025-12-04T14:57:36.949" v="51" actId="2057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PT" dirty="0"/>
              <a:t>Bem-vindos ao Dia 2!</a:t>
            </a:r>
          </a:p>
          <a:p>
            <a:r>
              <a:rPr lang="pt-PT" dirty="0"/>
              <a:t>Ontem, aprendemos como o Espírito foi derramado quando Jesus voltou ao Céu.</a:t>
            </a:r>
          </a:p>
          <a:p>
            <a:r>
              <a:rPr lang="pt-PT" dirty="0"/>
              <a:t>Hoje, o Luca e o Orel descobrem como esse mesmo Espírito concede habilidades extraordinárias.</a:t>
            </a:r>
          </a:p>
          <a:p>
            <a:r>
              <a:rPr lang="pt-PT" dirty="0"/>
              <a:t>Vamos acompanhá-los na sua próxima aventura!</a:t>
            </a:r>
          </a:p>
          <a:p>
            <a:br>
              <a:rPr lang="pt-PT" dirty="0"/>
            </a:br>
            <a:endParaRPr lang="pt-PT"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Luca corre por campos brilhantes, a sorrir.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«Já percorremos muitos quilómetros!», exclama ele. «E nem estou cansado!»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Orel sorri. «Aqui, as tuas forças são restauradas, tal como Deus planeou.»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Céu está cheio de alegria e ninguém fica cansado ou fraco.</a:t>
            </a:r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Luca abranda. «Restaura? O que queres dizer?»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Orel explica: «Deus criou Adão e Eva perfeitos. O pecado estragou tudo.»</a:t>
            </a:r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PT" dirty="0"/>
              <a:t>O jardim brilha com cores que mudam com a luz.</a:t>
            </a:r>
          </a:p>
          <a:p>
            <a:r>
              <a:rPr lang="pt-PT" dirty="0"/>
              <a:t>O Luca toca na parede de cristal. «Uau!»</a:t>
            </a:r>
          </a:p>
          <a:p>
            <a:r>
              <a:rPr lang="pt-PT" dirty="0"/>
              <a:t>De repente, ele choca com alguém.</a:t>
            </a:r>
          </a:p>
          <a:p>
            <a:r>
              <a:rPr lang="pt-PT" dirty="0"/>
              <a:t>O homem ri gentilmente. «Tudo bem, miúdo.»</a:t>
            </a:r>
          </a:p>
          <a:p>
            <a:r>
              <a:rPr lang="pt-PT" dirty="0"/>
              <a:t>«Luca», diz Orel, sorrindo, «este é </a:t>
            </a:r>
            <a:r>
              <a:rPr lang="pt-PT" dirty="0" err="1"/>
              <a:t>Bezalel</a:t>
            </a:r>
            <a:r>
              <a:rPr lang="pt-PT" dirty="0"/>
              <a:t>, cheio do Espírito de Deus há muito tempo.»</a:t>
            </a:r>
          </a:p>
          <a:p>
            <a:r>
              <a:rPr lang="pt-PT" dirty="0"/>
              <a:t>«O </a:t>
            </a:r>
            <a:r>
              <a:rPr lang="pt-PT" dirty="0" err="1"/>
              <a:t>Bezalel</a:t>
            </a:r>
            <a:r>
              <a:rPr lang="pt-PT" dirty="0"/>
              <a:t> ajudou a construiu o Tabernáculo!», exclama Luca.</a:t>
            </a:r>
          </a:p>
          <a:p>
            <a:r>
              <a:rPr lang="pt-PT" dirty="0"/>
              <a:t>«Sim», diz </a:t>
            </a:r>
            <a:r>
              <a:rPr lang="pt-PT" dirty="0" err="1"/>
              <a:t>Bezalel</a:t>
            </a:r>
            <a:r>
              <a:rPr lang="pt-PT" dirty="0"/>
              <a:t>, «o Espírito concedeu-me habilidade para o trabalho de Deus.»</a:t>
            </a:r>
          </a:p>
          <a:p>
            <a:br>
              <a:rPr lang="pt-PT" dirty="0"/>
            </a:br>
            <a:endParaRPr lang="pt-PT" dirty="0"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PT" dirty="0"/>
              <a:t>O Orel abre uma placa brilhante e lê:</a:t>
            </a:r>
          </a:p>
          <a:p>
            <a:r>
              <a:rPr lang="pt-PT" dirty="0"/>
              <a:t>«Vejam, eu escolhi </a:t>
            </a:r>
            <a:r>
              <a:rPr lang="pt-PT" dirty="0" err="1"/>
              <a:t>Bezalel</a:t>
            </a:r>
            <a:r>
              <a:rPr lang="pt-PT" dirty="0"/>
              <a:t>... e enchi-o com o Espírito de Deus - com sabedoria, com entendimento, com conhecimento e com todo o tipo de capacidades.»</a:t>
            </a:r>
          </a:p>
          <a:p>
            <a:r>
              <a:rPr lang="pt-PT" dirty="0"/>
              <a:t>«Sou eu», diz </a:t>
            </a:r>
            <a:r>
              <a:rPr lang="pt-PT" dirty="0" err="1"/>
              <a:t>Bezalel</a:t>
            </a:r>
            <a:r>
              <a:rPr lang="pt-PT" dirty="0"/>
              <a:t> com alegria.</a:t>
            </a:r>
          </a:p>
          <a:p>
            <a:r>
              <a:rPr lang="pt-PT" dirty="0"/>
              <a:t>«O Espírito ajudou-me a criar beleza para Deus.»</a:t>
            </a:r>
          </a:p>
          <a:p>
            <a:r>
              <a:rPr lang="pt-PT" dirty="0"/>
              <a:t>O Luca sorri. «Esse mesmo Espírito também pode ajudar-nos.»</a:t>
            </a:r>
          </a:p>
          <a:p>
            <a:br>
              <a:rPr lang="pt-PT" dirty="0"/>
            </a:br>
            <a:endParaRPr lang="pt-PT" dirty="0"/>
          </a:p>
        </p:txBody>
      </p:sp>
      <p:sp>
        <p:nvSpPr>
          <p:cNvPr id="119" name="Google Shape;1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PT" dirty="0"/>
              <a:t>O mapa de Orel brilha novamente, outro ponto vermelho aparece.</a:t>
            </a:r>
          </a:p>
          <a:p>
            <a:r>
              <a:rPr lang="pt-PT" dirty="0" err="1"/>
              <a:t>Bezalel</a:t>
            </a:r>
            <a:r>
              <a:rPr lang="pt-PT" dirty="0"/>
              <a:t> acena. «Continua a descobrir, Luca!»</a:t>
            </a:r>
          </a:p>
          <a:p>
            <a:r>
              <a:rPr lang="pt-PT" dirty="0"/>
              <a:t>«Obrigado!» responde Luca.</a:t>
            </a:r>
          </a:p>
          <a:p>
            <a:r>
              <a:rPr lang="pt-PT" dirty="0"/>
              <a:t>Orel sorri. </a:t>
            </a:r>
            <a:r>
              <a:rPr lang="pt-PT"/>
              <a:t>«Todos </a:t>
            </a:r>
            <a:r>
              <a:rPr lang="pt-PT" dirty="0"/>
              <a:t>os dons vêm do mesmo </a:t>
            </a:r>
            <a:r>
              <a:rPr lang="pt-PT"/>
              <a:t>Espírito.»</a:t>
            </a:r>
            <a:endParaRPr lang="pt-PT" dirty="0"/>
          </a:p>
          <a:p>
            <a:r>
              <a:rPr lang="pt-PT" dirty="0"/>
              <a:t>Os dois amigos caminham rumo à sua próxima aventura.</a:t>
            </a:r>
          </a:p>
          <a:p>
            <a:br>
              <a:rPr lang="pt-PT" dirty="0"/>
            </a:br>
            <a:endParaRPr lang="pt-PT" dirty="0"/>
          </a:p>
        </p:txBody>
      </p:sp>
      <p:sp>
        <p:nvSpPr>
          <p:cNvPr id="125" name="Google Shape;12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PT" dirty="0"/>
              <a:t>Pensa nos dons que Deus te deu.</a:t>
            </a:r>
          </a:p>
          <a:p>
            <a:r>
              <a:rPr lang="pt-PT" dirty="0"/>
              <a:t>Escreve ou desenha-os num cartão e agradece a Jesus por cada um deles.</a:t>
            </a:r>
          </a:p>
          <a:p>
            <a:r>
              <a:rPr lang="pt-PT" dirty="0"/>
              <a:t>Pede ao Espírito Santo que te dê novas capacidades para servir os outros.</a:t>
            </a:r>
          </a:p>
          <a:p>
            <a:r>
              <a:rPr lang="pt-PT" dirty="0"/>
              <a:t>Ora: «Espírito Santo, preenche-me e ajuda-me a usar os meus dons para Ti».</a:t>
            </a:r>
          </a:p>
          <a:p>
            <a:br>
              <a:rPr lang="pt-PT"/>
            </a:br>
            <a:endParaRPr lang="pt-PT"/>
          </a:p>
        </p:txBody>
      </p:sp>
      <p:sp>
        <p:nvSpPr>
          <p:cNvPr id="131" name="Google Shape;13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4357492" y="1037483"/>
            <a:ext cx="31305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lang="pt-PT" sz="3200" noProof="0"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533389" y="1932090"/>
            <a:ext cx="10778756" cy="28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7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7200" b="1" i="0" u="none" strike="noStrike" cap="none" noProof="0" dirty="0">
                <a:solidFill>
                  <a:srgbClr val="14575A"/>
                </a:solidFill>
                <a:latin typeface="Federo"/>
                <a:ea typeface="Federo"/>
                <a:cs typeface="Federo"/>
                <a:sym typeface="Federo"/>
              </a:rPr>
              <a:t>ESPÍRITO DERRAMADO</a:t>
            </a:r>
            <a:endParaRPr lang="pt-PT" sz="7200" noProof="0" dirty="0"/>
          </a:p>
        </p:txBody>
      </p:sp>
      <p:grpSp>
        <p:nvGrpSpPr>
          <p:cNvPr id="92" name="Google Shape;92;p1"/>
          <p:cNvGrpSpPr/>
          <p:nvPr/>
        </p:nvGrpSpPr>
        <p:grpSpPr>
          <a:xfrm>
            <a:off x="10305415" y="6007634"/>
            <a:ext cx="1987550" cy="750038"/>
            <a:chOff x="2933700" y="9309100"/>
            <a:chExt cx="1987550" cy="750038"/>
          </a:xfrm>
        </p:grpSpPr>
        <p:pic>
          <p:nvPicPr>
            <p:cNvPr id="93" name="Google Shape;93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33700" y="9309100"/>
              <a:ext cx="16891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"/>
            <p:cNvSpPr txBox="1"/>
            <p:nvPr/>
          </p:nvSpPr>
          <p:spPr>
            <a:xfrm>
              <a:off x="3549650" y="9309100"/>
              <a:ext cx="1371600" cy="552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b="0" i="0" u="none" strike="noStrike" cap="none" noProof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DIAS DE</a:t>
              </a:r>
            </a:p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noProof="0" dirty="0">
                  <a:solidFill>
                    <a:schemeClr val="lt1"/>
                  </a:solidFill>
                </a:rPr>
                <a:t>ORAÇÃO</a:t>
              </a:r>
              <a:endParaRPr lang="pt-PT" noProof="0" dirty="0"/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2933700" y="9735757"/>
              <a:ext cx="1689100" cy="323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818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825" b="0" i="0" u="none" strike="noStrike" cap="none" noProof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</a:t>
              </a:r>
              <a:r>
                <a:rPr lang="pt-PT" sz="825" noProof="0" dirty="0">
                  <a:solidFill>
                    <a:schemeClr val="dk1"/>
                  </a:solidFill>
                </a:rPr>
                <a:t>AN</a:t>
              </a:r>
              <a:r>
                <a:rPr lang="pt-PT" sz="825" b="0" i="0" u="none" strike="noStrike" cap="none" noProof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EIRO 7-17, 2026</a:t>
              </a:r>
              <a:endParaRPr lang="pt-PT" noProof="0" dirty="0"/>
            </a:p>
          </p:txBody>
        </p:sp>
      </p:grpSp>
      <p:sp>
        <p:nvSpPr>
          <p:cNvPr id="96" name="Google Shape;96;p1"/>
          <p:cNvSpPr txBox="1"/>
          <p:nvPr/>
        </p:nvSpPr>
        <p:spPr>
          <a:xfrm>
            <a:off x="235401" y="462924"/>
            <a:ext cx="1857676" cy="32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i="0" u="none" strike="noStrike" cap="none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 2</a:t>
            </a:r>
            <a:endParaRPr lang="pt-P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411</Words>
  <Application>Microsoft Office PowerPoint</Application>
  <PresentationFormat>Ecrã Panorâmico</PresentationFormat>
  <Paragraphs>43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1" baseType="lpstr">
      <vt:lpstr>Arial</vt:lpstr>
      <vt:lpstr>Calibri</vt:lpstr>
      <vt:lpstr>Federo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Conceição Teles</cp:lastModifiedBy>
  <cp:revision>1</cp:revision>
  <dcterms:created xsi:type="dcterms:W3CDTF">2025-10-19T20:46:11Z</dcterms:created>
  <dcterms:modified xsi:type="dcterms:W3CDTF">2025-12-04T14:57:38Z</dcterms:modified>
</cp:coreProperties>
</file>