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dvent Sans Logo" panose="020B0604020202020204" charset="0"/>
      <p:regular r:id="rId10"/>
    </p:embeddedFont>
    <p:embeddedFont>
      <p:font typeface="Britannic Bold" panose="020B0903060703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74802" autoAdjust="0"/>
  </p:normalViewPr>
  <p:slideViewPr>
    <p:cSldViewPr snapToGrid="0" snapToObjects="1">
      <p:cViewPr varScale="1">
        <p:scale>
          <a:sx n="55" d="100"/>
          <a:sy n="55" d="100"/>
        </p:scale>
        <p:origin x="11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164ECDA-3DE9-489C-8C95-4DDCDBDB2766}"/>
    <pc:docChg chg="modSld">
      <pc:chgData name="Conceição Teles" userId="9b4626f9-f549-4e5a-acb2-002865762d89" providerId="ADAL" clId="{6164ECDA-3DE9-489C-8C95-4DDCDBDB2766}" dt="2025-12-04T14:59:15.638" v="21" actId="20577"/>
      <pc:docMkLst>
        <pc:docMk/>
      </pc:docMkLst>
      <pc:sldChg chg="modNotesTx">
        <pc:chgData name="Conceição Teles" userId="9b4626f9-f549-4e5a-acb2-002865762d89" providerId="ADAL" clId="{6164ECDA-3DE9-489C-8C95-4DDCDBDB2766}" dt="2025-12-04T12:01:09.534" v="4" actId="20577"/>
        <pc:sldMkLst>
          <pc:docMk/>
          <pc:sldMk cId="7202648" sldId="256"/>
        </pc:sldMkLst>
      </pc:sldChg>
      <pc:sldChg chg="modNotesTx">
        <pc:chgData name="Conceição Teles" userId="9b4626f9-f549-4e5a-acb2-002865762d89" providerId="ADAL" clId="{6164ECDA-3DE9-489C-8C95-4DDCDBDB2766}" dt="2025-12-04T14:59:15.638" v="21" actId="20577"/>
        <pc:sldMkLst>
          <pc:docMk/>
          <pc:sldMk cId="540618457" sldId="257"/>
        </pc:sldMkLst>
      </pc:sldChg>
      <pc:sldChg chg="modNotesTx">
        <pc:chgData name="Conceição Teles" userId="9b4626f9-f549-4e5a-acb2-002865762d89" providerId="ADAL" clId="{6164ECDA-3DE9-489C-8C95-4DDCDBDB2766}" dt="2025-12-04T12:02:20.234" v="8" actId="20577"/>
        <pc:sldMkLst>
          <pc:docMk/>
          <pc:sldMk cId="253208882" sldId="258"/>
        </pc:sldMkLst>
      </pc:sldChg>
      <pc:sldChg chg="modNotesTx">
        <pc:chgData name="Conceição Teles" userId="9b4626f9-f549-4e5a-acb2-002865762d89" providerId="ADAL" clId="{6164ECDA-3DE9-489C-8C95-4DDCDBDB2766}" dt="2025-12-04T12:03:05.244" v="11" actId="20577"/>
        <pc:sldMkLst>
          <pc:docMk/>
          <pc:sldMk cId="4023611193" sldId="259"/>
        </pc:sldMkLst>
      </pc:sldChg>
      <pc:sldChg chg="modNotesTx">
        <pc:chgData name="Conceição Teles" userId="9b4626f9-f549-4e5a-acb2-002865762d89" providerId="ADAL" clId="{6164ECDA-3DE9-489C-8C95-4DDCDBDB2766}" dt="2025-12-04T12:03:42.117" v="17" actId="20577"/>
        <pc:sldMkLst>
          <pc:docMk/>
          <pc:sldMk cId="745752969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Bem-vindos ao Dia 3!</a:t>
            </a:r>
          </a:p>
          <a:p>
            <a:r>
              <a:rPr lang="pt-PT" dirty="0"/>
              <a:t>Ontem, o Luca conheceu </a:t>
            </a:r>
            <a:r>
              <a:rPr lang="pt-PT" dirty="0" err="1"/>
              <a:t>Bezalel</a:t>
            </a:r>
            <a:r>
              <a:rPr lang="pt-PT" dirty="0"/>
              <a:t> e aprendeu como o Espírito concede capacidades.</a:t>
            </a:r>
          </a:p>
          <a:p>
            <a:r>
              <a:rPr lang="pt-PT" dirty="0"/>
              <a:t>Hoje, ele vai descobrir como o Espírito capacita o povo de Deus para liderar.</a:t>
            </a:r>
          </a:p>
          <a:p>
            <a:r>
              <a:rPr lang="pt-PT" dirty="0"/>
              <a:t>Vamos ver o que acontece a seguir!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O ponto vermelho do mapa para perto de um rio cintilante.</a:t>
            </a:r>
          </a:p>
          <a:p>
            <a:r>
              <a:rPr lang="pt-PT" dirty="0"/>
              <a:t>«Que lugar é este?», pergunta o Luca.</a:t>
            </a:r>
          </a:p>
          <a:p>
            <a:r>
              <a:rPr lang="pt-PT" dirty="0"/>
              <a:t>«Isto», diz o Orel, «é a Água da Vida, ela flui desde o trono de Deus!»</a:t>
            </a:r>
          </a:p>
          <a:p>
            <a:r>
              <a:rPr lang="pt-PT" dirty="0"/>
              <a:t>Leões e cordeiros brincam juntos.</a:t>
            </a:r>
          </a:p>
          <a:p>
            <a:r>
              <a:rPr lang="pt-PT" dirty="0"/>
              <a:t>O Luca corre para abraçar uma girafa que está a comer fruta.</a:t>
            </a:r>
          </a:p>
          <a:p>
            <a:r>
              <a:rPr lang="pt-PT" dirty="0"/>
              <a:t>O Céu está cheio de paz e alegria!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A longa língua da girafa cobre a cabeça de Luca com baba!</a:t>
            </a:r>
          </a:p>
          <a:p>
            <a:r>
              <a:rPr lang="pt-PT" dirty="0"/>
              <a:t>O Orel ri-se e oferece-lhe um pano, mas uma voz diz: «O que ele precisa é de um banho no rio!»</a:t>
            </a:r>
          </a:p>
          <a:p>
            <a:r>
              <a:rPr lang="pt-PT" dirty="0"/>
              <a:t>O Luca vira-se e vê um homem com um sorriso gentil e um rosto resplandecente.</a:t>
            </a:r>
          </a:p>
          <a:p>
            <a:r>
              <a:rPr lang="pt-PT" dirty="0"/>
              <a:t>«Estás na presença de Moisés», diz o Orel.</a:t>
            </a:r>
          </a:p>
          <a:p>
            <a:r>
              <a:rPr lang="pt-PT" dirty="0"/>
              <a:t>Moisés ri-se: «Vem, lava-te no rio!»</a:t>
            </a:r>
          </a:p>
          <a:p>
            <a:r>
              <a:rPr lang="pt-PT" dirty="0"/>
              <a:t>O Luca ajoelha-se e água fresca e cristalina corre por entre as suas mãos.</a:t>
            </a:r>
          </a:p>
          <a:p>
            <a:r>
              <a:rPr lang="pt-PT" dirty="0"/>
              <a:t>«Uau! Que refrescante!», diz ele com alegria.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O Orel abre o seu ecrã flutuante de vidro.</a:t>
            </a:r>
          </a:p>
          <a:p>
            <a:r>
              <a:rPr lang="pt-PT" dirty="0"/>
              <a:t>«Luca, há algo que tens de ler», diz ele.</a:t>
            </a:r>
          </a:p>
          <a:p>
            <a:r>
              <a:rPr lang="pt-PT" dirty="0"/>
              <a:t>Juntos, eles leem Números 11:16-17 (ARA):</a:t>
            </a:r>
          </a:p>
          <a:p>
            <a:r>
              <a:rPr lang="pt-PT" dirty="0"/>
              <a:t>«Disse o Senhor a Moisés: Ajunta-me setenta homens dos anciãos de Israel... tirarei do Espírito que está sobre ti e o porei sobre eles (...)».</a:t>
            </a:r>
          </a:p>
          <a:p>
            <a:r>
              <a:rPr lang="pt-PT" dirty="0"/>
              <a:t>Moisés abana a cabeça. «Sim, lembro-me de ter escrito isso! Deus cumpriu a Sua promessa.»</a:t>
            </a:r>
          </a:p>
          <a:p>
            <a:r>
              <a:rPr lang="pt-PT" dirty="0"/>
              <a:t>O Luca ouve com admiração - Deus partilhou o Seu Espírito para ajudar o Seu povo a liderar!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Moisés sorri. «Eu não era especial, Luca. Eu era apenas um homem a tentar obedecer a Deus.»</a:t>
            </a:r>
          </a:p>
          <a:p>
            <a:r>
              <a:rPr lang="pt-PT" dirty="0"/>
              <a:t>«Eu estava com medo», continua ele, «mas o Espírito deu-me força para liderar.»</a:t>
            </a:r>
          </a:p>
          <a:p>
            <a:r>
              <a:rPr lang="pt-PT" dirty="0"/>
              <a:t>«Ele guiou-me pelo deserto, deu comida e água e escolheu ajudantes para partilhar a carga.»</a:t>
            </a:r>
          </a:p>
          <a:p>
            <a:r>
              <a:rPr lang="pt-PT" dirty="0"/>
              <a:t>«O Espírito de Deus capacita os líderes para fazer a Sua obra!»</a:t>
            </a:r>
          </a:p>
          <a:p>
            <a:r>
              <a:rPr lang="pt-PT" dirty="0"/>
              <a:t>Os olhos do Luca brilham. «Quero liderar assim, com a ajuda do Espírito Santo.»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mapa flutuante de Orel aparece novamente, desta vez com esferas brilhantes e um ponto vermelho ao longe.</a:t>
            </a:r>
          </a:p>
          <a:p>
            <a:r>
              <a:rPr lang="pt-PT" dirty="0"/>
              <a:t>«Vamos para outro planeta?», pergunta Luca, empolgado.</a:t>
            </a:r>
          </a:p>
          <a:p>
            <a:r>
              <a:rPr lang="pt-PT" dirty="0"/>
              <a:t>Moisés sorri: «O universo de Deus é cheio de maravilhas. Continua a aprender, miúdo».</a:t>
            </a:r>
          </a:p>
          <a:p>
            <a:r>
              <a:rPr lang="pt-PT" dirty="0"/>
              <a:t>O Orel diz: «Anda, Luca, está na hora de irmos.»</a:t>
            </a:r>
          </a:p>
          <a:p>
            <a:r>
              <a:rPr lang="pt-PT" dirty="0"/>
              <a:t>Eles dizem adeus. «Vemo-nos em breve, Moisés!»</a:t>
            </a:r>
          </a:p>
          <a:p>
            <a:r>
              <a:rPr lang="pt-PT" dirty="0"/>
              <a:t>A luz à volta deles brilha mais intensamente à medida que se afastam.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O Espírito dá sabedoria para liderar, coragem para orientar e amor para servir.</a:t>
            </a:r>
          </a:p>
          <a:p>
            <a:r>
              <a:rPr lang="pt-PT" dirty="0"/>
              <a:t>Mãos à obra!</a:t>
            </a:r>
          </a:p>
          <a:p>
            <a:r>
              <a:rPr lang="pt-PT" dirty="0"/>
              <a:t>Desenha uma cena da vida de Moisés, como o Mar Vermelho ou o maná do céu.</a:t>
            </a:r>
          </a:p>
          <a:p>
            <a:r>
              <a:rPr lang="pt-PT" dirty="0"/>
              <a:t>Escreve uma mensagem curta para o teu pastor ou líder da igreja, prometendo orar por eles.</a:t>
            </a:r>
          </a:p>
          <a:p>
            <a:r>
              <a:rPr lang="pt-PT" dirty="0"/>
              <a:t>Vamos orar!</a:t>
            </a:r>
          </a:p>
          <a:p>
            <a:r>
              <a:rPr lang="pt-PT" dirty="0"/>
              <a:t>Pede ao Espírito para fazer de ti um líder fiel a Jesus.</a:t>
            </a:r>
          </a:p>
          <a:p>
            <a:r>
              <a:rPr lang="pt-PT" dirty="0"/>
              <a:t>Ora para que os teus líderes sejam cheios do Espírito Santo.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solidFill>
                  <a:schemeClr val="tx1"/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BA140-4311-464D-A3DE-D899131FD81F}"/>
              </a:ext>
            </a:extLst>
          </p:cNvPr>
          <p:cNvSpPr txBox="1"/>
          <p:nvPr/>
        </p:nvSpPr>
        <p:spPr>
          <a:xfrm>
            <a:off x="462269" y="1818239"/>
            <a:ext cx="10778756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72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Britannic Bold" panose="020B0903060703020204" pitchFamily="34" charset="77"/>
                <a:ea typeface="Advent Sans Logo" panose="020B0502040504020204" pitchFamily="34" charset="0"/>
                <a:cs typeface="Bangla MN" pitchFamily="2" charset="0"/>
              </a:rPr>
              <a:t>ESPÍRITO DERRAMADO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C3EFCA-DFC1-634F-BBE7-C56CB46E03B2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07B8980-FBDA-F74D-831B-BDF6BA64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67599A-667B-AA4E-A273-076A4576C635}"/>
                </a:ext>
              </a:extLst>
            </p:cNvPr>
            <p:cNvSpPr txBox="1"/>
            <p:nvPr/>
          </p:nvSpPr>
          <p:spPr>
            <a:xfrm>
              <a:off x="3549650" y="9309100"/>
              <a:ext cx="1371600" cy="48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DIAS DE</a:t>
              </a:r>
            </a:p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ORAÇÃO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507D7E2-F4AD-F040-B72F-57C14CD06538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Janeiro 7-17, 2026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1" y="462924"/>
            <a:ext cx="1857676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effectLst/>
                <a:ea typeface="Advent Sans Logo" panose="020B0502040504020204" pitchFamily="34" charset="0"/>
                <a:cs typeface="Circular Std Black" panose="020B0604020101020102" pitchFamily="34" charset="77"/>
              </a:rPr>
              <a:t>Dia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58786F-7849-8043-B508-D96D76C1DDC3}"/>
              </a:ext>
            </a:extLst>
          </p:cNvPr>
          <p:cNvSpPr txBox="1"/>
          <p:nvPr/>
        </p:nvSpPr>
        <p:spPr>
          <a:xfrm>
            <a:off x="2876284" y="2167004"/>
            <a:ext cx="5877572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/>
              <a:t>Capacita-nos para Liderar</a:t>
            </a:r>
            <a:endParaRPr lang="es-PE" sz="2000" dirty="0">
              <a:solidFill>
                <a:schemeClr val="tx1"/>
              </a:solidFill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595</Words>
  <Application>Microsoft Office PowerPoint</Application>
  <PresentationFormat>Ecrã Panorâmico</PresentationFormat>
  <Paragraphs>50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Britannic Bold</vt:lpstr>
      <vt:lpstr>Calibri</vt:lpstr>
      <vt:lpstr>Arial</vt:lpstr>
      <vt:lpstr>Calibri Light</vt:lpstr>
      <vt:lpstr>Advent Sans Logo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Conceição Teles</cp:lastModifiedBy>
  <cp:revision>6</cp:revision>
  <dcterms:created xsi:type="dcterms:W3CDTF">2025-10-19T20:46:11Z</dcterms:created>
  <dcterms:modified xsi:type="dcterms:W3CDTF">2025-12-04T14:59:24Z</dcterms:modified>
</cp:coreProperties>
</file>