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604020202020204" charset="0"/>
      <p:regular r:id="rId11"/>
    </p:embeddedFont>
    <p:embeddedFont>
      <p:font typeface="Britannic Bold" panose="020B0903060703020204" pitchFamily="34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80113" autoAdjust="0"/>
  </p:normalViewPr>
  <p:slideViewPr>
    <p:cSldViewPr snapToGrid="0" snapToObjects="1">
      <p:cViewPr varScale="1">
        <p:scale>
          <a:sx n="59" d="100"/>
          <a:sy n="59" d="100"/>
        </p:scale>
        <p:origin x="9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5-12-04T12:13:57.793" v="48" actId="6549"/>
      <pc:docMkLst>
        <pc:docMk/>
      </pc:docMkLst>
      <pc:sldChg chg="modNotesTx">
        <pc:chgData name="Conceição Teles" userId="9b4626f9-f549-4e5a-acb2-002865762d89" providerId="ADAL" clId="{6164ECDA-3DE9-489C-8C95-4DDCDBDB2766}" dt="2025-12-04T12:11:18.360" v="24" actId="6549"/>
        <pc:sldMkLst>
          <pc:docMk/>
          <pc:sldMk cId="7202648" sldId="256"/>
        </pc:sldMkLst>
      </pc:sldChg>
      <pc:sldChg chg="modNotesTx">
        <pc:chgData name="Conceição Teles" userId="9b4626f9-f549-4e5a-acb2-002865762d89" providerId="ADAL" clId="{6164ECDA-3DE9-489C-8C95-4DDCDBDB2766}" dt="2025-12-04T12:11:50.545" v="29" actId="20577"/>
        <pc:sldMkLst>
          <pc:docMk/>
          <pc:sldMk cId="540618457" sldId="257"/>
        </pc:sldMkLst>
      </pc:sldChg>
      <pc:sldChg chg="modNotesTx">
        <pc:chgData name="Conceição Teles" userId="9b4626f9-f549-4e5a-acb2-002865762d89" providerId="ADAL" clId="{6164ECDA-3DE9-489C-8C95-4DDCDBDB2766}" dt="2025-12-04T12:12:04.724" v="31" actId="20577"/>
        <pc:sldMkLst>
          <pc:docMk/>
          <pc:sldMk cId="253208882" sldId="258"/>
        </pc:sldMkLst>
      </pc:sldChg>
      <pc:sldChg chg="modNotesTx">
        <pc:chgData name="Conceição Teles" userId="9b4626f9-f549-4e5a-acb2-002865762d89" providerId="ADAL" clId="{6164ECDA-3DE9-489C-8C95-4DDCDBDB2766}" dt="2025-12-04T12:13:14.645" v="36" actId="6549"/>
        <pc:sldMkLst>
          <pc:docMk/>
          <pc:sldMk cId="745752969" sldId="260"/>
        </pc:sldMkLst>
      </pc:sldChg>
      <pc:sldChg chg="modNotesTx">
        <pc:chgData name="Conceição Teles" userId="9b4626f9-f549-4e5a-acb2-002865762d89" providerId="ADAL" clId="{6164ECDA-3DE9-489C-8C95-4DDCDBDB2766}" dt="2025-12-04T12:10:27.453" v="1" actId="6549"/>
        <pc:sldMkLst>
          <pc:docMk/>
          <pc:sldMk cId="4259798624" sldId="261"/>
        </pc:sldMkLst>
      </pc:sldChg>
      <pc:sldChg chg="modNotesTx">
        <pc:chgData name="Conceição Teles" userId="9b4626f9-f549-4e5a-acb2-002865762d89" providerId="ADAL" clId="{6164ECDA-3DE9-489C-8C95-4DDCDBDB2766}" dt="2025-12-04T12:13:57.793" v="48" actId="6549"/>
        <pc:sldMkLst>
          <pc:docMk/>
          <pc:sldMk cId="2195417019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Bem-vindo ao Dia 5!</a:t>
            </a:r>
          </a:p>
          <a:p>
            <a:r>
              <a:rPr lang="pt-PT" dirty="0"/>
              <a:t>Hoje veremos como o Espírito de Deus nos restaura, mesmo quando cometemos erros.</a:t>
            </a:r>
          </a:p>
          <a:p>
            <a:r>
              <a:rPr lang="pt-PT" dirty="0"/>
              <a:t>O Luca e o Orel regressam a um lugar muito especial no Céu.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«Uau!», diz o Luca. «Este lugar é incrível!»</a:t>
            </a:r>
          </a:p>
          <a:p>
            <a:r>
              <a:rPr lang="pt-PT" dirty="0"/>
              <a:t>O Orel sorri. «Estamos na sala do trono de Deus, o coração da Nova Jerusalém.»</a:t>
            </a:r>
          </a:p>
          <a:p>
            <a:r>
              <a:rPr lang="pt-PT" dirty="0"/>
              <a:t>«Olha, Luca, o Rio da Vida começa aqui mesmo, a fluir do Seu trono.»</a:t>
            </a:r>
          </a:p>
          <a:p>
            <a:r>
              <a:rPr lang="pt-PT" dirty="0"/>
              <a:t>A luz cintila como água cristalina, e enche tudo de paz.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Um homem vestido com uma bela túnica caminha em direção a eles.</a:t>
            </a:r>
          </a:p>
          <a:p>
            <a:r>
              <a:rPr lang="pt-PT" dirty="0"/>
              <a:t>«Aí estás tu, meu amigo!», diz o Orel, alegremente.</a:t>
            </a:r>
          </a:p>
          <a:p>
            <a:r>
              <a:rPr lang="pt-PT" dirty="0"/>
              <a:t>«Luca, apresento-te o rei David - o pastor, músico e servo de Deus.»</a:t>
            </a:r>
          </a:p>
          <a:p>
            <a:r>
              <a:rPr lang="pt-PT" dirty="0"/>
              <a:t>«Uau!», exclama o Luca. «O rei David! Que privilégio!»</a:t>
            </a:r>
          </a:p>
          <a:p>
            <a:r>
              <a:rPr lang="pt-PT" dirty="0"/>
              <a:t>David sorri amavelmente. «Aqui, eu não sou rei, Jesus é o nosso único Rei.»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Orel abre o seu vidro flutuante. «David, podes ler este versículo?»</a:t>
            </a:r>
          </a:p>
          <a:p>
            <a:r>
              <a:rPr lang="pt-PT" dirty="0"/>
              <a:t>David lê I Samuel 16:13 (NVI):</a:t>
            </a:r>
          </a:p>
          <a:p>
            <a:r>
              <a:rPr lang="pt-PT" dirty="0"/>
              <a:t>«Samuel apanhou o jarro com óleo e o ungiu... a partir daquele dia, o Espírito do Senhor veio poderosamente sobre David.»</a:t>
            </a:r>
          </a:p>
          <a:p>
            <a:r>
              <a:rPr lang="pt-PT" dirty="0"/>
              <a:t>David acena com a cabeça. «Esse foi o dia em que Deus me escolheu.»</a:t>
            </a:r>
          </a:p>
          <a:p>
            <a:r>
              <a:rPr lang="pt-PT" dirty="0"/>
              <a:t>«O Espírito deu-me sabedoria, coragem e canções para O louvar.»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Os olhos de David suavizam-se. «Mas cometi erros terríveis.»</a:t>
            </a:r>
          </a:p>
          <a:p>
            <a:r>
              <a:rPr lang="pt-PT" dirty="0"/>
              <a:t>«Pequei. Magoei pessoas. Afastei-me de Deus.»</a:t>
            </a:r>
          </a:p>
          <a:p>
            <a:r>
              <a:rPr lang="pt-PT" dirty="0"/>
              <a:t>Lágrimas escorrem pelo seu rosto. «No entanto, o Senhor perdoou-me.»</a:t>
            </a:r>
          </a:p>
          <a:p>
            <a:r>
              <a:rPr lang="pt-PT" dirty="0"/>
              <a:t>«O Espírito voltou e restaurou o meu coração.»</a:t>
            </a:r>
          </a:p>
          <a:p>
            <a:r>
              <a:rPr lang="pt-PT" dirty="0"/>
              <a:t>O Luca sussurra: «A misericórdia de Deus é tão extraordinária.»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David olha para o trono com um sorriso meigo.</a:t>
            </a:r>
          </a:p>
          <a:p>
            <a:r>
              <a:rPr lang="pt-PT" dirty="0"/>
              <a:t>«Estou a escrever canções para o coro de Deus», diz ele.</a:t>
            </a:r>
          </a:p>
          <a:p>
            <a:r>
              <a:rPr lang="pt-PT" dirty="0"/>
              <a:t>«Talvez um dia os anjos as cantem!»</a:t>
            </a:r>
          </a:p>
          <a:p>
            <a:r>
              <a:rPr lang="pt-PT" dirty="0"/>
              <a:t>«Claro que cantaremos!», responde Orel com um sorriso.</a:t>
            </a:r>
          </a:p>
          <a:p>
            <a:r>
              <a:rPr lang="pt-PT" dirty="0"/>
              <a:t>O Luca ri-se. «Nunca fui bom em música ou a cantar...»</a:t>
            </a:r>
          </a:p>
          <a:p>
            <a:r>
              <a:rPr lang="pt-PT" dirty="0"/>
              <a:t>O David responde bondosamente: «Nunca é tarde para aprender, temos toda a eternidade pela frente!»</a:t>
            </a:r>
          </a:p>
          <a:p>
            <a:r>
              <a:rPr lang="pt-PT" dirty="0"/>
              <a:t>A sala do trono enche-se de luz e alegria.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mapa flutuante aparece com o seu ponto vermelho a piscar intensamente.</a:t>
            </a:r>
          </a:p>
          <a:p>
            <a:r>
              <a:rPr lang="pt-PT" dirty="0"/>
              <a:t>«Temos de ir», diz Orel. «Um novo lugar espera-nos.»</a:t>
            </a:r>
          </a:p>
          <a:p>
            <a:r>
              <a:rPr lang="pt-PT" dirty="0"/>
              <a:t>«Adeus, meus amigos», diz David amavelmente. «Nunca </a:t>
            </a:r>
            <a:r>
              <a:rPr lang="pt-PT"/>
              <a:t>se esqueçam que Deus </a:t>
            </a:r>
            <a:r>
              <a:rPr lang="pt-PT" dirty="0"/>
              <a:t>restaura!»</a:t>
            </a:r>
          </a:p>
          <a:p>
            <a:r>
              <a:rPr lang="pt-PT" dirty="0"/>
              <a:t>«Obrigado, David!», diz o Luca. «Vou lembrar-me da sua história.»</a:t>
            </a:r>
          </a:p>
          <a:p>
            <a:r>
              <a:rPr lang="pt-PT" dirty="0"/>
              <a:t>A luz enche a sala do trono à medida que eles se elevam para a sua próxima viagem.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Espírito restaura e oferece novos começos.</a:t>
            </a:r>
          </a:p>
          <a:p>
            <a:r>
              <a:rPr lang="pt-PT" dirty="0"/>
              <a:t>Mãos à obra!</a:t>
            </a:r>
          </a:p>
          <a:p>
            <a:r>
              <a:rPr lang="pt-PT" dirty="0"/>
              <a:t>Se és batizado/a, participa na próxima Santa Ceia.</a:t>
            </a:r>
          </a:p>
          <a:p>
            <a:r>
              <a:rPr lang="pt-PT" dirty="0"/>
              <a:t>Se ainda não és batizado/a, conversa com o teu pastor ou monitor sobre Jesus.</a:t>
            </a:r>
          </a:p>
          <a:p>
            <a:r>
              <a:rPr lang="pt-PT" dirty="0"/>
              <a:t>Vamos orar!</a:t>
            </a:r>
          </a:p>
          <a:p>
            <a:r>
              <a:rPr lang="pt-PT" dirty="0"/>
              <a:t>Pede ao Espírito Santo para purificar o teu coração e conservar-te fiel.</a:t>
            </a:r>
          </a:p>
          <a:p>
            <a:r>
              <a:rPr lang="pt-PT" dirty="0"/>
              <a:t>Agradece a Deus pelo Seu perdão e amor.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ESPÍRITO</a:t>
            </a: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 </a:t>
            </a: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DERRAMADO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ORAÇÃO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Janeiro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7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ea typeface="Advent Sans Logo" panose="020B0502040504020204" pitchFamily="34" charset="0"/>
                <a:cs typeface="Circular Std Black" panose="020B0604020101020102" pitchFamily="34" charset="77"/>
              </a:rPr>
              <a:t>Dia 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PT" sz="2000" noProof="0" dirty="0"/>
              <a:t>Restaura-nos Apesar dos Nossos Erros</a:t>
            </a:r>
            <a:endParaRPr lang="pt-PT" sz="2000" noProof="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567</Words>
  <Application>Microsoft Office PowerPoint</Application>
  <PresentationFormat>Ecrã Panorâmico</PresentationFormat>
  <Paragraphs>50</Paragraphs>
  <Slides>8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4" baseType="lpstr">
      <vt:lpstr>Britannic Bold</vt:lpstr>
      <vt:lpstr>Calibri</vt:lpstr>
      <vt:lpstr>Advent Sans Logo</vt:lpstr>
      <vt:lpstr>Arial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Conceição Teles</cp:lastModifiedBy>
  <cp:revision>8</cp:revision>
  <dcterms:created xsi:type="dcterms:W3CDTF">2025-10-19T20:46:11Z</dcterms:created>
  <dcterms:modified xsi:type="dcterms:W3CDTF">2025-12-04T12:14:01Z</dcterms:modified>
</cp:coreProperties>
</file>