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9"/>
  </p:notesMasterIdLst>
  <p:sldIdLst>
    <p:sldId id="261" r:id="rId2"/>
    <p:sldId id="256" r:id="rId3"/>
    <p:sldId id="257" r:id="rId4"/>
    <p:sldId id="258" r:id="rId5"/>
    <p:sldId id="259" r:id="rId6"/>
    <p:sldId id="260" r:id="rId7"/>
    <p:sldId id="262" r:id="rId8"/>
  </p:sldIdLst>
  <p:sldSz cx="12192000" cy="6858000"/>
  <p:notesSz cx="6858000" cy="9144000"/>
  <p:embeddedFontLst>
    <p:embeddedFont>
      <p:font typeface="Advent Sans Logo" panose="020B0604020202020204" charset="0"/>
      <p:regular r:id="rId10"/>
    </p:embeddedFont>
    <p:embeddedFont>
      <p:font typeface="Britannic Bold" panose="020B0903060703020204" pitchFamily="34" charset="0"/>
      <p:regular r:id="rId11"/>
    </p:embeddedFont>
  </p:embeddedFontLst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90"/>
    <p:restoredTop sz="79322" autoAdjust="0"/>
  </p:normalViewPr>
  <p:slideViewPr>
    <p:cSldViewPr snapToGrid="0" snapToObjects="1">
      <p:cViewPr varScale="1">
        <p:scale>
          <a:sx n="58" d="100"/>
          <a:sy n="58" d="100"/>
        </p:scale>
        <p:origin x="99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onceição Teles" userId="9b4626f9-f549-4e5a-acb2-002865762d89" providerId="ADAL" clId="{6164ECDA-3DE9-489C-8C95-4DDCDBDB2766}"/>
    <pc:docChg chg="modSld">
      <pc:chgData name="Conceição Teles" userId="9b4626f9-f549-4e5a-acb2-002865762d89" providerId="ADAL" clId="{6164ECDA-3DE9-489C-8C95-4DDCDBDB2766}" dt="2025-12-04T12:52:10.345" v="86" actId="6549"/>
      <pc:docMkLst>
        <pc:docMk/>
      </pc:docMkLst>
      <pc:sldChg chg="modNotesTx">
        <pc:chgData name="Conceição Teles" userId="9b4626f9-f549-4e5a-acb2-002865762d89" providerId="ADAL" clId="{6164ECDA-3DE9-489C-8C95-4DDCDBDB2766}" dt="2025-12-04T12:15:17.385" v="8" actId="20577"/>
        <pc:sldMkLst>
          <pc:docMk/>
          <pc:sldMk cId="7202648" sldId="256"/>
        </pc:sldMkLst>
      </pc:sldChg>
      <pc:sldChg chg="modNotesTx">
        <pc:chgData name="Conceição Teles" userId="9b4626f9-f549-4e5a-acb2-002865762d89" providerId="ADAL" clId="{6164ECDA-3DE9-489C-8C95-4DDCDBDB2766}" dt="2025-12-04T12:25:31.653" v="27" actId="6549"/>
        <pc:sldMkLst>
          <pc:docMk/>
          <pc:sldMk cId="540618457" sldId="257"/>
        </pc:sldMkLst>
      </pc:sldChg>
      <pc:sldChg chg="modNotesTx">
        <pc:chgData name="Conceição Teles" userId="9b4626f9-f549-4e5a-acb2-002865762d89" providerId="ADAL" clId="{6164ECDA-3DE9-489C-8C95-4DDCDBDB2766}" dt="2025-12-04T12:28:36.639" v="32" actId="6549"/>
        <pc:sldMkLst>
          <pc:docMk/>
          <pc:sldMk cId="253208882" sldId="258"/>
        </pc:sldMkLst>
      </pc:sldChg>
      <pc:sldChg chg="modNotesTx">
        <pc:chgData name="Conceição Teles" userId="9b4626f9-f549-4e5a-acb2-002865762d89" providerId="ADAL" clId="{6164ECDA-3DE9-489C-8C95-4DDCDBDB2766}" dt="2025-12-04T12:50:42.410" v="71" actId="6549"/>
        <pc:sldMkLst>
          <pc:docMk/>
          <pc:sldMk cId="4023611193" sldId="259"/>
        </pc:sldMkLst>
      </pc:sldChg>
      <pc:sldChg chg="modNotesTx">
        <pc:chgData name="Conceição Teles" userId="9b4626f9-f549-4e5a-acb2-002865762d89" providerId="ADAL" clId="{6164ECDA-3DE9-489C-8C95-4DDCDBDB2766}" dt="2025-12-04T12:51:38.901" v="84" actId="20577"/>
        <pc:sldMkLst>
          <pc:docMk/>
          <pc:sldMk cId="745752969" sldId="260"/>
        </pc:sldMkLst>
      </pc:sldChg>
      <pc:sldChg chg="modNotesTx">
        <pc:chgData name="Conceição Teles" userId="9b4626f9-f549-4e5a-acb2-002865762d89" providerId="ADAL" clId="{6164ECDA-3DE9-489C-8C95-4DDCDBDB2766}" dt="2025-12-04T12:52:10.345" v="86" actId="6549"/>
        <pc:sldMkLst>
          <pc:docMk/>
          <pc:sldMk cId="1685760181" sldId="262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B75870-7522-A64E-8D95-125755F87836}" type="datetimeFigureOut">
              <a:rPr lang="es-PE" smtClean="0"/>
              <a:t>4/12/2025</a:t>
            </a:fld>
            <a:endParaRPr lang="es-PE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E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F348A5-8FA8-DD49-8150-97BE4554972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2937980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pt-PT" dirty="0"/>
              <a:t>Bem-vindos ao Dia 6!</a:t>
            </a:r>
          </a:p>
          <a:p>
            <a:r>
              <a:rPr lang="pt-PT" dirty="0"/>
              <a:t>O Espírito Derramado motiva-nos a viver saudáveis.</a:t>
            </a:r>
          </a:p>
          <a:p>
            <a:r>
              <a:rPr lang="pt-PT" dirty="0"/>
              <a:t>Vamos seguir o Luca e o Orel até ao Prado Celestial.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pt-PT" dirty="0"/>
              <a:t>Eles chegam ao Prado Celestial - frutas, flores, borboletas e pássaros.</a:t>
            </a:r>
          </a:p>
          <a:p>
            <a:r>
              <a:rPr lang="pt-PT" dirty="0"/>
              <a:t>«Aqui, quase todas as variedades são plantadas e colhidas», diz o Orel, «para alimentar a Cidade Santa».</a:t>
            </a:r>
          </a:p>
          <a:p>
            <a:r>
              <a:rPr lang="pt-PT" dirty="0"/>
              <a:t>O Luca ri: «Espero que os brócolos saibam bem aqui! Na Terra, costumávamos comer carne...mas aqui ninguém precisa disso».</a:t>
            </a:r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pt-PT" dirty="0"/>
              <a:t>Um homem aparece entre os arbustos, vestindo uma túnica branca com bordas vermelhas.</a:t>
            </a:r>
          </a:p>
          <a:p>
            <a:r>
              <a:rPr lang="pt-PT" dirty="0"/>
              <a:t>«A resposta é simples», diz ele. A dieta original de Deus era feita de plantas e sementes.</a:t>
            </a:r>
          </a:p>
          <a:p>
            <a:r>
              <a:rPr lang="pt-PT" dirty="0"/>
              <a:t>O Orel acrescenta: depois do dilúvio, a carne foi permitida; foram definidos os animais puros e impuros, mas as pessoas desviaram-se e sofreram as consequências.</a:t>
            </a:r>
          </a:p>
          <a:p>
            <a:r>
              <a:rPr lang="pt-PT" dirty="0"/>
              <a:t>O homem sorri: «O meu nome é João, o Batista na Terra. Aqui, todos são batizados pelo Espírito Santo!»</a:t>
            </a:r>
          </a:p>
          <a:p>
            <a:r>
              <a:rPr lang="pt-PT" dirty="0"/>
              <a:t>«Adoro estar aqui, a sentir o vento, rodeado pela natureza», acrescenta João. «Jesus era meu primo, o Cordeiro de Deus.»</a:t>
            </a:r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pt-PT" dirty="0"/>
              <a:t>O Orel mostra um versículo no vidro flutuante e lê Lucas 1:15 (NVI):</a:t>
            </a:r>
          </a:p>
          <a:p>
            <a:r>
              <a:rPr lang="pt-PT" dirty="0"/>
              <a:t>«...pois será grande aos olhos do Senhor...nunca tomará vinho nem bebida fermentada, e será cheio do Espírito Santo desde antes do seu nascimento.»</a:t>
            </a:r>
          </a:p>
          <a:p>
            <a:r>
              <a:rPr lang="pt-PT" dirty="0"/>
              <a:t>João sorri: «O meu pai Zacarias perdeu a voz até ao dia em que nasci, ainda hoje nos metemos com ele por causa disso!»</a:t>
            </a:r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pt-PT" dirty="0"/>
              <a:t>«O Espírito foi derramado na minha vida desde o ventre», diz João.</a:t>
            </a:r>
          </a:p>
          <a:p>
            <a:r>
              <a:rPr lang="pt-PT" dirty="0"/>
              <a:t>«A minha missão foi difícil. Perseguição, maus-tratos e rejeição.»</a:t>
            </a:r>
          </a:p>
          <a:p>
            <a:r>
              <a:rPr lang="pt-PT" dirty="0"/>
              <a:t>«Eu resisti porque o Espírito me ensinou a viver com simplicidade e com saúde.»</a:t>
            </a:r>
          </a:p>
          <a:p>
            <a:r>
              <a:rPr lang="pt-PT" dirty="0"/>
              <a:t>«Eu escalei montanhas e caminhei centenas de quilómetros para levar a mensagem de Deus.»</a:t>
            </a:r>
          </a:p>
          <a:p>
            <a:r>
              <a:rPr lang="pt-PT" dirty="0"/>
              <a:t>«Eu até enfrentei um fim trágico mas fui ressuscitado com os justos e vi o meu Salvador.»</a:t>
            </a:r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/>
              <a:t>«Agora quero aprender tudo sobre a natureza», diz João.</a:t>
            </a:r>
          </a:p>
          <a:p>
            <a:r>
              <a:rPr lang="pt-PT" dirty="0"/>
              <a:t>«Estou curioso para saber como as plantas produzem flores... e como as flores se transformam em frutos.»</a:t>
            </a:r>
          </a:p>
          <a:p>
            <a:r>
              <a:rPr lang="pt-PT" dirty="0"/>
              <a:t>«Estou a aprender tanto aqui no Prado Celestial, há uma eternidade para descobrir sobre a criação de Deus.»</a:t>
            </a:r>
          </a:p>
          <a:p>
            <a:r>
              <a:rPr lang="pt-PT" dirty="0"/>
              <a:t>O ponto vermelho pisca no mapa do Orel. «Está na hora de ir», diz o Orel.</a:t>
            </a:r>
          </a:p>
          <a:p>
            <a:r>
              <a:rPr lang="pt-PT" dirty="0"/>
              <a:t>«Obrigado, João», diz o Luca. «Tenho a certeza de que nos voltaremos a encontrar.»</a:t>
            </a:r>
            <a:endParaRPr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F348A5-8FA8-DD49-8150-97BE45549721}" type="slidenum">
              <a:rPr lang="es-PE" smtClean="0"/>
              <a:t>6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4863516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pt-PT" dirty="0"/>
              <a:t>O Espírito motiva uma vida saudável para a missão de </a:t>
            </a:r>
            <a:r>
              <a:rPr lang="pt-PT"/>
              <a:t>Deus. Mãos </a:t>
            </a:r>
            <a:r>
              <a:rPr lang="pt-PT" dirty="0"/>
              <a:t>à obra!</a:t>
            </a:r>
          </a:p>
          <a:p>
            <a:r>
              <a:rPr lang="pt-PT" dirty="0"/>
              <a:t>Prepara uma cesta com alimentos saudáveis para alguém carenciado; vai com os teus pais ou monitores; ora e partilha versículos Bíblicos sobre a fé em Jesus.</a:t>
            </a:r>
          </a:p>
          <a:p>
            <a:r>
              <a:rPr lang="pt-PT" dirty="0"/>
              <a:t>Vamos orar!</a:t>
            </a:r>
          </a:p>
          <a:p>
            <a:r>
              <a:rPr lang="pt-PT" dirty="0"/>
              <a:t>Pede ao Espírito Santo que te dê motivação para viver com saúde.</a:t>
            </a:r>
          </a:p>
          <a:p>
            <a:r>
              <a:rPr lang="pt-PT" dirty="0"/>
              <a:t>Pede-Lhe para te transformar num instrumento poderoso para pregar sobre Jesus.</a:t>
            </a:r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379ACD-DBF1-EC44-A795-17C8BA5D40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A9B090F-247A-D447-9FFC-CFFDC1BA41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96C6638-672E-684E-9BA5-005907669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4/12/2025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6DB1CB6-8894-A543-A1FF-9119D8CD32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1EEAD6A-6DBA-E742-9577-EBDF0D991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6894006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668931-4D12-0049-AC55-1A598643B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F41A6E5-5197-B84A-9213-17FE2D88DB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0C0AA6-E8A2-514C-91B3-9CE71789DA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4/12/2025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13E32A9-C04F-4F4B-983C-7F7337ED2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1A15061-4554-8141-A262-9640431B0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6435472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98B76E1-9A26-7248-A666-99ECBDA5EB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6B598AB-CB2E-F341-A7B6-CF1D73C70B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C68E37C-ACF1-1140-988E-BFA7C7F7DC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4/12/2025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BC4FFCF-1C1A-E34F-A89D-9CBF15C52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D3A4A09-A563-8D44-A4C0-3E5B01124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7438516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07409C-EA2C-724C-945F-28C6325F8C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38F972D-E070-6C45-BD66-E10FD3ACDF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E457841-0D3A-9148-902C-023906AC30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4/12/2025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F9FCDF6-97A8-684C-AD4F-F3D2B3DDE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27D20EC-A7DF-D349-8AB3-0D47185EB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8213111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595484-DC8B-BE44-B159-E283D0CE4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1312D08-2E95-3842-9085-17EA32E14B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8970EA5-F944-A443-8088-0093A47A4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4/12/2025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B03E48C-99AC-D641-87B4-9E88A120B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E6AA47D-A608-BF41-95DF-94CD94578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0673961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50FD1F4-AE79-134C-AD87-F5C2654FC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23E576F-1A89-3044-97BC-89ACCAC832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467B918-0CDF-6D43-A24E-AF664EDEB6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B8E4001-35CD-CA4C-A9B6-D00C80A09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4/12/2025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4957FEA-C4C6-764A-87BE-57E9F89CC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76ADD84-2023-DA4B-A955-ED60A6527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4268298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416B79-507D-E34B-9731-654222E085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D19EDEF-B034-E344-93D6-315AEB3140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EB62473-3CEF-BB4E-A863-6C492B0BD8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5C7813E-A54B-BD42-A537-E4347F1B3C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20C0DA6-CDE0-6045-A556-4916E7E7F5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4FABC5AF-7B95-0540-B12E-05131CC91E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4/12/2025</a:t>
            </a:fld>
            <a:endParaRPr lang="es-PE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01C40462-1AC4-F946-83AB-6F7686E3A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502392CD-D6F7-B447-928F-F6CB5CCD4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2626555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154700-63A1-D049-BE23-4A1F16510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7F4D672-F862-6849-81BC-E7B1C1963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4/12/2025</a:t>
            </a:fld>
            <a:endParaRPr lang="es-PE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D5139F2-AFCB-D040-B11B-54893D8F6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CD85B22-BDCD-8043-B1A5-149535D74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6126639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3504F9B7-5995-654F-BAEA-00B95A537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4/12/2025</a:t>
            </a:fld>
            <a:endParaRPr lang="es-PE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E3E3552B-05EB-1548-BB35-FA8963A64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7B3FD35-89BF-6B4E-BA53-7CA9FDF6B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023891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A5F5BA-7F59-C447-ACAC-1DC2A322C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0F47399-9DD8-EF4D-BFAB-83BF9B94FB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EDA5963-270D-5047-9B34-DD41710BD1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19E38C4-2348-8840-9E19-1C6E3EACC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4/12/2025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F295262-DA01-814F-848B-BBE619555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B0FD354-5105-F645-B878-3CD4427F1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1718031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62ACA4-9DE5-5844-80B8-FB8C387B7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2CE6CA1-F722-0940-B082-602D45F1C4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23D3728-1BCF-6E4A-8034-89422EF0AD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AF33BA5-55E2-1842-A22B-D5F339F9A3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4/12/2025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2920DCE-98BD-5E4C-9E9C-10C38074FF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9AA934E-60E7-FB41-B1B5-F108C02CC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837718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6586A786-04B5-2C40-8F18-35321E1B1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93B31F7-56B1-EE44-84F3-5DC0A75A9E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78909FB-66BB-094F-8578-336CEA00FC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F9ADCE-69E3-E04E-8BD0-7E5B74E44A29}" type="datetimeFigureOut">
              <a:rPr lang="es-PE" smtClean="0"/>
              <a:t>4/12/2025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6B639AF-8482-B24D-A972-57D6D064F4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1DF2134-56BE-5E44-BBB7-249309CC3A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469254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60B5225D-0719-0D48-AD1A-2B5B48E6F6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6130603C-2D1C-3F4D-B8F1-6144AFA676F1}"/>
              </a:ext>
            </a:extLst>
          </p:cNvPr>
          <p:cNvSpPr txBox="1"/>
          <p:nvPr/>
        </p:nvSpPr>
        <p:spPr>
          <a:xfrm>
            <a:off x="4286371" y="874652"/>
            <a:ext cx="3130550" cy="302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es-PE" sz="2000" dirty="0">
                <a:solidFill>
                  <a:schemeClr val="tx1"/>
                </a:solidFill>
                <a:latin typeface="Advent Sans Logo" panose="020B0502040504020204" pitchFamily="34" charset="0"/>
                <a:ea typeface="Advent Sans Logo" panose="020B0502040504020204" pitchFamily="34" charset="0"/>
                <a:cs typeface="Advent Sans Logo" panose="020B0502040504020204" pitchFamily="34" charset="0"/>
              </a:rPr>
              <a:t>O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C9BA140-4311-464D-A3DE-D899131FD81F}"/>
              </a:ext>
            </a:extLst>
          </p:cNvPr>
          <p:cNvSpPr txBox="1"/>
          <p:nvPr/>
        </p:nvSpPr>
        <p:spPr>
          <a:xfrm>
            <a:off x="462269" y="1818239"/>
            <a:ext cx="10778756" cy="4485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es-PE" sz="7200" dirty="0">
                <a:solidFill>
                  <a:srgbClr val="14575A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Britannic Bold" panose="020B0903060703020204" pitchFamily="34" charset="77"/>
                <a:ea typeface="Advent Sans Logo" panose="020B0502040504020204" pitchFamily="34" charset="0"/>
                <a:cs typeface="Bangla MN" pitchFamily="2" charset="0"/>
              </a:rPr>
              <a:t>ESPÍRITO DERRAMADO</a:t>
            </a:r>
          </a:p>
        </p:txBody>
      </p:sp>
      <p:grpSp>
        <p:nvGrpSpPr>
          <p:cNvPr id="12" name="Grupo 11">
            <a:extLst>
              <a:ext uri="{FF2B5EF4-FFF2-40B4-BE49-F238E27FC236}">
                <a16:creationId xmlns:a16="http://schemas.microsoft.com/office/drawing/2014/main" id="{51C3EFCA-DFC1-634F-BBE7-C56CB46E03B2}"/>
              </a:ext>
            </a:extLst>
          </p:cNvPr>
          <p:cNvGrpSpPr/>
          <p:nvPr/>
        </p:nvGrpSpPr>
        <p:grpSpPr>
          <a:xfrm>
            <a:off x="10305415" y="6007634"/>
            <a:ext cx="1987550" cy="690575"/>
            <a:chOff x="2933700" y="9309100"/>
            <a:chExt cx="1987550" cy="690575"/>
          </a:xfrm>
        </p:grpSpPr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607B8980-FBDA-F74D-831B-BDF6BA64749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33700" y="9309100"/>
              <a:ext cx="1689100" cy="685800"/>
            </a:xfrm>
            <a:prstGeom prst="rect">
              <a:avLst/>
            </a:prstGeom>
          </p:spPr>
        </p:pic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CA67599A-667B-AA4E-A273-076A4576C635}"/>
                </a:ext>
              </a:extLst>
            </p:cNvPr>
            <p:cNvSpPr txBox="1"/>
            <p:nvPr/>
          </p:nvSpPr>
          <p:spPr>
            <a:xfrm>
              <a:off x="3549650" y="9309100"/>
              <a:ext cx="1371600" cy="4885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500"/>
                </a:lnSpc>
              </a:pPr>
              <a:r>
                <a:rPr lang="es-PE" dirty="0">
                  <a:solidFill>
                    <a:schemeClr val="bg1"/>
                  </a:solidFill>
                  <a:latin typeface="Advent Sans Logo" panose="020B0502040504020204" pitchFamily="34" charset="0"/>
                  <a:ea typeface="Advent Sans Logo" panose="020B0502040504020204" pitchFamily="34" charset="0"/>
                  <a:cs typeface="Advent Sans Logo" panose="020B0502040504020204" pitchFamily="34" charset="0"/>
                </a:rPr>
                <a:t>DIAS DE</a:t>
              </a:r>
            </a:p>
            <a:p>
              <a:pPr>
                <a:lnSpc>
                  <a:spcPts val="1500"/>
                </a:lnSpc>
              </a:pPr>
              <a:r>
                <a:rPr lang="es-PE" dirty="0">
                  <a:solidFill>
                    <a:schemeClr val="bg1"/>
                  </a:solidFill>
                  <a:latin typeface="Advent Sans Logo" panose="020B0502040504020204" pitchFamily="34" charset="0"/>
                  <a:ea typeface="Advent Sans Logo" panose="020B0502040504020204" pitchFamily="34" charset="0"/>
                  <a:cs typeface="Advent Sans Logo" panose="020B0502040504020204" pitchFamily="34" charset="0"/>
                </a:rPr>
                <a:t>ORAÇÃO</a:t>
              </a:r>
            </a:p>
          </p:txBody>
        </p:sp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B507D7E2-F4AD-F040-B72F-57C14CD06538}"/>
                </a:ext>
              </a:extLst>
            </p:cNvPr>
            <p:cNvSpPr txBox="1"/>
            <p:nvPr/>
          </p:nvSpPr>
          <p:spPr>
            <a:xfrm>
              <a:off x="2933700" y="9735757"/>
              <a:ext cx="1689100" cy="2639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es-PE" sz="825" dirty="0">
                  <a:solidFill>
                    <a:schemeClr val="tx1"/>
                  </a:solidFill>
                  <a:latin typeface="Advent Sans Logo" panose="020B0502040504020204" pitchFamily="34" charset="0"/>
                  <a:ea typeface="Advent Sans Logo" panose="020B0502040504020204" pitchFamily="34" charset="0"/>
                  <a:cs typeface="Advent Sans Logo" panose="020B0502040504020204" pitchFamily="34" charset="0"/>
                </a:rPr>
                <a:t>Janeiro 7-17, 2026</a:t>
              </a:r>
            </a:p>
          </p:txBody>
        </p:sp>
      </p:grpSp>
      <p:sp>
        <p:nvSpPr>
          <p:cNvPr id="13" name="CuadroTexto 12">
            <a:extLst>
              <a:ext uri="{FF2B5EF4-FFF2-40B4-BE49-F238E27FC236}">
                <a16:creationId xmlns:a16="http://schemas.microsoft.com/office/drawing/2014/main" id="{44D2D737-6B5A-E144-B50B-3906C544C406}"/>
              </a:ext>
            </a:extLst>
          </p:cNvPr>
          <p:cNvSpPr txBox="1"/>
          <p:nvPr/>
        </p:nvSpPr>
        <p:spPr>
          <a:xfrm>
            <a:off x="235401" y="462924"/>
            <a:ext cx="1857676" cy="372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lang="es-PE" sz="4000" b="1" dirty="0">
                <a:solidFill>
                  <a:schemeClr val="bg1"/>
                </a:solidFill>
                <a:effectLst/>
                <a:ea typeface="Advent Sans Logo" panose="020B0502040504020204" pitchFamily="34" charset="0"/>
                <a:cs typeface="Circular Std Black" panose="020B0604020101020102" pitchFamily="34" charset="77"/>
              </a:rPr>
              <a:t>Dia 6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4458786F-7849-8043-B508-D96D76C1DDC3}"/>
              </a:ext>
            </a:extLst>
          </p:cNvPr>
          <p:cNvSpPr txBox="1"/>
          <p:nvPr/>
        </p:nvSpPr>
        <p:spPr>
          <a:xfrm>
            <a:off x="2876284" y="2167004"/>
            <a:ext cx="5877572" cy="302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pt-PT" sz="2000" noProof="0" dirty="0"/>
              <a:t>Motiva-nos a Viver Saudáveis</a:t>
            </a:r>
            <a:endParaRPr lang="pt-PT" sz="2000" noProof="0" dirty="0">
              <a:solidFill>
                <a:schemeClr val="tx1"/>
              </a:solidFill>
              <a:latin typeface="Advent Sans Logo" panose="020B0502040504020204" pitchFamily="34" charset="0"/>
              <a:ea typeface="Advent Sans Logo" panose="020B0502040504020204" pitchFamily="34" charset="0"/>
              <a:cs typeface="Advent Sans Logo" panose="020B0502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9798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5C514A8-D4AD-CA41-AA62-467F94004FB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54429"/>
            <a:ext cx="12191998" cy="696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2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A1B4520-E21D-3549-97B5-5F0A612432C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54428"/>
            <a:ext cx="12191998" cy="696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618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6B64EA0-8B9D-C942-B58D-7E45C581CA1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54429"/>
            <a:ext cx="12191999" cy="6966856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FD12A0FB-BCF4-FF4C-B29B-8B84A975968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-54428"/>
            <a:ext cx="12191998" cy="696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08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E693C5C-A50C-2046-8D93-312E9313FA0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54429"/>
            <a:ext cx="12191998" cy="696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611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7D9CED4-0E2A-D547-B217-168EB215DEC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54429"/>
            <a:ext cx="12191998" cy="696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752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5E85FB5-52B3-EB4E-80BF-93997228E6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760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540</Words>
  <Application>Microsoft Office PowerPoint</Application>
  <PresentationFormat>Ecrã Panorâmico</PresentationFormat>
  <Paragraphs>37</Paragraphs>
  <Slides>7</Slides>
  <Notes>7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7</vt:i4>
      </vt:variant>
    </vt:vector>
  </HeadingPairs>
  <TitlesOfParts>
    <vt:vector size="13" baseType="lpstr">
      <vt:lpstr>Britannic Bold</vt:lpstr>
      <vt:lpstr>Calibri</vt:lpstr>
      <vt:lpstr>Advent Sans Logo</vt:lpstr>
      <vt:lpstr>Arial</vt:lpstr>
      <vt:lpstr>Calibri Light</vt:lpstr>
      <vt:lpstr>Tema de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lastModifiedBy>Conceição Teles</cp:lastModifiedBy>
  <cp:revision>9</cp:revision>
  <dcterms:created xsi:type="dcterms:W3CDTF">2025-10-19T20:46:11Z</dcterms:created>
  <dcterms:modified xsi:type="dcterms:W3CDTF">2025-12-04T12:52:18Z</dcterms:modified>
</cp:coreProperties>
</file>