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60" r:id="rId6"/>
    <p:sldId id="259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604020202020204" charset="0"/>
      <p:regular r:id="rId11"/>
    </p:embeddedFont>
    <p:embeddedFont>
      <p:font typeface="Britannic Bold" panose="020B0903060703020204" pitchFamily="34" charset="0"/>
      <p:regular r:id="rId12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73785" autoAdjust="0"/>
  </p:normalViewPr>
  <p:slideViewPr>
    <p:cSldViewPr snapToGrid="0" snapToObjects="1">
      <p:cViewPr varScale="1">
        <p:scale>
          <a:sx n="54" d="100"/>
          <a:sy n="54" d="100"/>
        </p:scale>
        <p:origin x="11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5-12-04T13:07:45.980" v="90" actId="6549"/>
      <pc:docMkLst>
        <pc:docMk/>
      </pc:docMkLst>
      <pc:sldChg chg="modNotesTx">
        <pc:chgData name="Conceição Teles" userId="9b4626f9-f549-4e5a-acb2-002865762d89" providerId="ADAL" clId="{6164ECDA-3DE9-489C-8C95-4DDCDBDB2766}" dt="2025-12-04T13:05:07.649" v="28" actId="6549"/>
        <pc:sldMkLst>
          <pc:docMk/>
          <pc:sldMk cId="540618457" sldId="257"/>
        </pc:sldMkLst>
      </pc:sldChg>
      <pc:sldChg chg="modNotesTx">
        <pc:chgData name="Conceição Teles" userId="9b4626f9-f549-4e5a-acb2-002865762d89" providerId="ADAL" clId="{6164ECDA-3DE9-489C-8C95-4DDCDBDB2766}" dt="2025-12-04T13:05:55.983" v="44" actId="20577"/>
        <pc:sldMkLst>
          <pc:docMk/>
          <pc:sldMk cId="253208882" sldId="258"/>
        </pc:sldMkLst>
      </pc:sldChg>
      <pc:sldChg chg="modNotesTx">
        <pc:chgData name="Conceição Teles" userId="9b4626f9-f549-4e5a-acb2-002865762d89" providerId="ADAL" clId="{6164ECDA-3DE9-489C-8C95-4DDCDBDB2766}" dt="2025-12-04T13:07:45.980" v="90" actId="6549"/>
        <pc:sldMkLst>
          <pc:docMk/>
          <pc:sldMk cId="4023611193" sldId="259"/>
        </pc:sldMkLst>
      </pc:sldChg>
      <pc:sldChg chg="modNotesTx">
        <pc:chgData name="Conceição Teles" userId="9b4626f9-f549-4e5a-acb2-002865762d89" providerId="ADAL" clId="{6164ECDA-3DE9-489C-8C95-4DDCDBDB2766}" dt="2025-12-04T13:06:25.559" v="49" actId="6549"/>
        <pc:sldMkLst>
          <pc:docMk/>
          <pc:sldMk cId="745752969" sldId="2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Bem-vindo ao Dia 8!</a:t>
            </a:r>
          </a:p>
          <a:p>
            <a:r>
              <a:rPr lang="pt-PT" dirty="0"/>
              <a:t>Hoje vamos aprender como o Espírito nos leva a partilhar Jesus com outros.</a:t>
            </a:r>
          </a:p>
          <a:p>
            <a:r>
              <a:rPr lang="pt-PT" dirty="0"/>
              <a:t>O Luca e o Orel estão prestes a conhecer um dos maiores evangelistas da Bíblia.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 mapa flutuante mostra a chegada deles.</a:t>
            </a:r>
          </a:p>
          <a:p>
            <a:r>
              <a:rPr lang="pt-PT" dirty="0"/>
              <a:t>«É mesmo aqui», diz o Orel, apontando para a Muralha Sul.</a:t>
            </a:r>
          </a:p>
          <a:p>
            <a:r>
              <a:rPr lang="pt-PT" dirty="0"/>
              <a:t>O Luca olha para a alta muralha de jaspe, a brilhar com vermelho, amarelo e azul.</a:t>
            </a:r>
          </a:p>
          <a:p>
            <a:r>
              <a:rPr lang="pt-PT" dirty="0"/>
              <a:t>«Olha para a muralha, é espantosa!»</a:t>
            </a:r>
          </a:p>
          <a:p>
            <a:r>
              <a:rPr lang="pt-PT" dirty="0"/>
              <a:t>«Não é apenas a muralha», diz o Orel. «Olha para os alicerces: esmeraldas, safiras, jaspe. Tantas pedras preciosas!»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De repente, um homem aparece atrás de Luca.</a:t>
            </a:r>
          </a:p>
          <a:p>
            <a:r>
              <a:rPr lang="pt-PT" dirty="0"/>
              <a:t>«Tens um bom olho para os detalhes», diz ele amavelmente.</a:t>
            </a:r>
          </a:p>
          <a:p>
            <a:r>
              <a:rPr lang="pt-PT" dirty="0"/>
              <a:t>«Luca», sorri Orel, «este é Filipe, o Evangelista!»</a:t>
            </a:r>
          </a:p>
          <a:p>
            <a:r>
              <a:rPr lang="pt-PT" dirty="0"/>
              <a:t>«Pregaste-me um susto!», ri Luca.</a:t>
            </a:r>
          </a:p>
          <a:p>
            <a:r>
              <a:rPr lang="pt-PT" dirty="0"/>
              <a:t>«É o estilo dele», diz o Orel. «Ele faz sempre entradas dramáticas.»</a:t>
            </a:r>
          </a:p>
          <a:p>
            <a:r>
              <a:rPr lang="pt-PT" dirty="0"/>
              <a:t>«Vi quando chegaram», diz Filipe. «Queria surpreender-vos!»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«Lembro-me de ler que foste guiado pelo Espírito Santo», diz Luca.</a:t>
            </a:r>
          </a:p>
          <a:p>
            <a:r>
              <a:rPr lang="pt-PT" dirty="0"/>
              <a:t>«De facto», responde Filipe. «Ele guiou-me em tudo o que fiz.»</a:t>
            </a:r>
          </a:p>
          <a:p>
            <a:r>
              <a:rPr lang="pt-PT" dirty="0"/>
              <a:t>«Vamos ver o que diz a Bíblia», diz o Orel, ao abrir o vidro.</a:t>
            </a:r>
          </a:p>
          <a:p>
            <a:r>
              <a:rPr lang="pt-PT" dirty="0"/>
              <a:t>Ele lê Atos 8:29 (NVI):</a:t>
            </a:r>
          </a:p>
          <a:p>
            <a:r>
              <a:rPr lang="pt-PT" dirty="0"/>
              <a:t>«O Espírito disse a Filipe: - aproxima-te dessa carruagem e acompanha-a.»</a:t>
            </a:r>
          </a:p>
          <a:p>
            <a:r>
              <a:rPr lang="pt-PT" dirty="0"/>
              <a:t>«Sim!», diz Filipe. «O Espírito guiou-me diretamente a alguém que precisava de Jesus.»</a:t>
            </a:r>
          </a:p>
          <a:p>
            <a:r>
              <a:rPr lang="pt-PT" dirty="0"/>
              <a:t>«Desde que conheci Jesus, quis partilhá-Lo com todos!»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«O Espírito foi derramado sobre mim», continua Filipe.</a:t>
            </a:r>
          </a:p>
          <a:p>
            <a:r>
              <a:rPr lang="pt-PT" dirty="0"/>
              <a:t>«Ele mostrou-me pessoas que estavam à procura da verdade.»</a:t>
            </a:r>
          </a:p>
          <a:p>
            <a:r>
              <a:rPr lang="pt-PT" dirty="0"/>
              <a:t>«Naquele dia, Ele enviou-me a um homem Etíope que ansiava conhecer Jesus.»</a:t>
            </a:r>
          </a:p>
          <a:p>
            <a:r>
              <a:rPr lang="pt-PT" dirty="0"/>
              <a:t>«Ele estava confuso e a regressar a casa, mas o Espírito enviou-me para explicar a Palavra de Deus.»</a:t>
            </a:r>
          </a:p>
          <a:p>
            <a:r>
              <a:rPr lang="pt-PT" dirty="0"/>
              <a:t>“O Espírito mudou a vida dele, e ele tornou-se missionário no seu país!”</a:t>
            </a:r>
          </a:p>
          <a:p>
            <a:r>
              <a:rPr lang="pt-PT" dirty="0"/>
              <a:t>O Luca sorri. “Então, o Espírito realmente leva-nos à missão!”</a:t>
            </a:r>
            <a:endParaRPr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«Aí estás tu, meu amigo Filipe!», ouve-se uma voz.</a:t>
            </a:r>
          </a:p>
          <a:p>
            <a:r>
              <a:rPr lang="pt-PT" dirty="0"/>
              <a:t>Um homem aproxima-se, a sorrir cheio de alegria.</a:t>
            </a:r>
          </a:p>
          <a:p>
            <a:r>
              <a:rPr lang="pt-PT" dirty="0"/>
              <a:t>«Este é o Etíope!», diz Filipe com alegria.</a:t>
            </a:r>
          </a:p>
          <a:p>
            <a:r>
              <a:rPr lang="pt-PT" dirty="0"/>
              <a:t>«Reuni mais de 500 pessoas que se converteram a Jesus na Etiópia», diz o homem.</a:t>
            </a:r>
          </a:p>
          <a:p>
            <a:r>
              <a:rPr lang="pt-PT" dirty="0"/>
              <a:t>«Estão todas aqui no Céu! Viemos agradecer ao Filipe.»</a:t>
            </a:r>
          </a:p>
          <a:p>
            <a:r>
              <a:rPr lang="pt-PT" dirty="0"/>
              <a:t>O Luca sorri. «Que reencontro!»</a:t>
            </a:r>
          </a:p>
          <a:p>
            <a:r>
              <a:rPr lang="pt-PT" dirty="0"/>
              <a:t>«É tudo obra do Espírito», diz Filipe. «Ele mudou os corações </a:t>
            </a:r>
            <a:r>
              <a:rPr lang="pt-PT"/>
              <a:t>naquela altura e </a:t>
            </a:r>
            <a:r>
              <a:rPr lang="pt-PT" dirty="0"/>
              <a:t>ainda o faz.»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 mapa flutuante de Orel aparece, mostrando um ponto vermelho a brilhar lá longe.</a:t>
            </a:r>
          </a:p>
          <a:p>
            <a:r>
              <a:rPr lang="pt-PT" dirty="0"/>
              <a:t>«Outro destino?», pergunta o Luca.</a:t>
            </a:r>
          </a:p>
          <a:p>
            <a:r>
              <a:rPr lang="pt-PT" dirty="0"/>
              <a:t>«Sim», diz o Orel. «O Espírito tem mais para nos mostrar.»</a:t>
            </a:r>
          </a:p>
          <a:p>
            <a:r>
              <a:rPr lang="pt-PT" dirty="0"/>
              <a:t>«Vão, meus amigos», diz Filipe. «Continuem a partilhar a mensagem de Deus.»</a:t>
            </a:r>
          </a:p>
          <a:p>
            <a:r>
              <a:rPr lang="pt-PT" dirty="0"/>
              <a:t>«Obrigado, Filipe!», diz o Luca. «Voltaremos a ver-te!»</a:t>
            </a:r>
          </a:p>
          <a:p>
            <a:r>
              <a:rPr lang="pt-PT" dirty="0"/>
              <a:t>A luz fica mais brilhante enquanto eles dizem adeus.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PT" dirty="0"/>
              <a:t>O Espírito leva-nos a partilhar Jesus com toda a gente.</a:t>
            </a:r>
          </a:p>
          <a:p>
            <a:r>
              <a:rPr lang="pt-PT" dirty="0"/>
              <a:t>Mãos à obra!</a:t>
            </a:r>
          </a:p>
          <a:p>
            <a:r>
              <a:rPr lang="pt-PT" dirty="0"/>
              <a:t>Memorizem o Salmo 23 ou outro salmo e recitem-no na igreja ou na escola.</a:t>
            </a:r>
          </a:p>
          <a:p>
            <a:r>
              <a:rPr lang="pt-PT" dirty="0"/>
              <a:t>Ou preparem uma breve meditação para partilhar com a vossa família ou amigos.</a:t>
            </a:r>
          </a:p>
          <a:p>
            <a:r>
              <a:rPr lang="pt-PT" dirty="0"/>
              <a:t>Oremos!</a:t>
            </a:r>
          </a:p>
          <a:p>
            <a:r>
              <a:rPr lang="pt-PT" dirty="0"/>
              <a:t>Peçam para que o Espírito Santo seja derramado na vossa vida.</a:t>
            </a:r>
          </a:p>
          <a:p>
            <a:r>
              <a:rPr lang="pt-PT" dirty="0"/>
              <a:t>Orem para que Ele vos ajude a levar outras pessoas a Jesus.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4/12/2025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95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72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ESPÍRITO</a:t>
            </a: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 </a:t>
            </a:r>
            <a:r>
              <a:rPr lang="es-PE" sz="72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DERRAMADO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ORAÇÃO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Janeiro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7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ea typeface="Advent Sans Logo" panose="020B0502040504020204" pitchFamily="34" charset="0"/>
                <a:cs typeface="Circular Std Black" panose="020B0604020101020102" pitchFamily="34" charset="77"/>
              </a:rPr>
              <a:t>Dia 8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PT" sz="2000" noProof="0" dirty="0"/>
              <a:t>Impele-nos à Missão</a:t>
            </a:r>
            <a:endParaRPr lang="pt-PT" sz="2000" noProof="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636</Words>
  <Application>Microsoft Office PowerPoint</Application>
  <PresentationFormat>Ecrã Panorâmico</PresentationFormat>
  <Paragraphs>55</Paragraphs>
  <Slides>8</Slides>
  <Notes>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4" baseType="lpstr">
      <vt:lpstr>Britannic Bold</vt:lpstr>
      <vt:lpstr>Calibri</vt:lpstr>
      <vt:lpstr>Arial</vt:lpstr>
      <vt:lpstr>Advent Sans Logo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Conceição Teles</cp:lastModifiedBy>
  <cp:revision>11</cp:revision>
  <dcterms:created xsi:type="dcterms:W3CDTF">2025-10-19T20:46:11Z</dcterms:created>
  <dcterms:modified xsi:type="dcterms:W3CDTF">2025-12-04T13:07:53Z</dcterms:modified>
</cp:coreProperties>
</file>