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Britannic Bold" panose="020B0903060703020204" pitchFamily="34" charset="0"/>
      <p:regular r:id="rId1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/>
    <p:restoredTop sz="74237" autoAdjust="0"/>
  </p:normalViewPr>
  <p:slideViewPr>
    <p:cSldViewPr snapToGrid="0" snapToObjects="1">
      <p:cViewPr varScale="1">
        <p:scale>
          <a:sx n="54" d="100"/>
          <a:sy n="54" d="100"/>
        </p:scale>
        <p:origin x="11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5-12-04T14:46:06.215" v="62" actId="6549"/>
      <pc:docMkLst>
        <pc:docMk/>
      </pc:docMkLst>
      <pc:sldChg chg="modNotesTx">
        <pc:chgData name="Conceição Teles" userId="9b4626f9-f549-4e5a-acb2-002865762d89" providerId="ADAL" clId="{6164ECDA-3DE9-489C-8C95-4DDCDBDB2766}" dt="2025-12-04T13:15:24.425" v="19" actId="20577"/>
        <pc:sldMkLst>
          <pc:docMk/>
          <pc:sldMk cId="7202648" sldId="256"/>
        </pc:sldMkLst>
      </pc:sldChg>
      <pc:sldChg chg="modNotesTx">
        <pc:chgData name="Conceição Teles" userId="9b4626f9-f549-4e5a-acb2-002865762d89" providerId="ADAL" clId="{6164ECDA-3DE9-489C-8C95-4DDCDBDB2766}" dt="2025-12-04T13:16:28.814" v="41" actId="20577"/>
        <pc:sldMkLst>
          <pc:docMk/>
          <pc:sldMk cId="540618457" sldId="257"/>
        </pc:sldMkLst>
      </pc:sldChg>
      <pc:sldChg chg="modNotesTx">
        <pc:chgData name="Conceição Teles" userId="9b4626f9-f549-4e5a-acb2-002865762d89" providerId="ADAL" clId="{6164ECDA-3DE9-489C-8C95-4DDCDBDB2766}" dt="2025-12-04T14:44:08.206" v="46" actId="20577"/>
        <pc:sldMkLst>
          <pc:docMk/>
          <pc:sldMk cId="253208882" sldId="258"/>
        </pc:sldMkLst>
      </pc:sldChg>
      <pc:sldChg chg="modNotesTx">
        <pc:chgData name="Conceição Teles" userId="9b4626f9-f549-4e5a-acb2-002865762d89" providerId="ADAL" clId="{6164ECDA-3DE9-489C-8C95-4DDCDBDB2766}" dt="2025-12-04T14:44:34.671" v="51" actId="6549"/>
        <pc:sldMkLst>
          <pc:docMk/>
          <pc:sldMk cId="745752969" sldId="260"/>
        </pc:sldMkLst>
      </pc:sldChg>
      <pc:sldChg chg="modNotesTx">
        <pc:chgData name="Conceição Teles" userId="9b4626f9-f549-4e5a-acb2-002865762d89" providerId="ADAL" clId="{6164ECDA-3DE9-489C-8C95-4DDCDBDB2766}" dt="2025-12-04T14:46:06.215" v="62" actId="6549"/>
        <pc:sldMkLst>
          <pc:docMk/>
          <pc:sldMk cId="1685760181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Bem-vindos ao Dia 9!</a:t>
            </a:r>
          </a:p>
          <a:p>
            <a:r>
              <a:rPr lang="pt-PT" dirty="0"/>
              <a:t>Hoje, o Luca e o Orel vão conhecer alguém que compreendeu o poder do Espírito: Paulo.</a:t>
            </a:r>
          </a:p>
          <a:p>
            <a:r>
              <a:rPr lang="pt-PT" dirty="0"/>
              <a:t>O Espírito torna-nos filhos de Deus. Vamos ver como!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«Bem- vindo à Praça Central da Nova Jerusalém», diz o Orel.</a:t>
            </a:r>
          </a:p>
          <a:p>
            <a:r>
              <a:rPr lang="pt-PT" dirty="0"/>
              <a:t>«Uau!», suspira o Luca. «Olha para aquelas fontes são tão bonito!»</a:t>
            </a:r>
          </a:p>
          <a:p>
            <a:r>
              <a:rPr lang="pt-PT" dirty="0"/>
              <a:t>Ele corre em direção a uma que tem a forma de uma flor.</a:t>
            </a:r>
          </a:p>
          <a:p>
            <a:r>
              <a:rPr lang="pt-PT" dirty="0"/>
              <a:t>«Há tanta gente aqui», diz o Luca. «E ali está um anfiteatro!»</a:t>
            </a:r>
          </a:p>
          <a:p>
            <a:r>
              <a:rPr lang="pt-PT" dirty="0"/>
              <a:t>«Precisamos de ir lá», diz o Orel. «Uma grande mensagem está a terminar.»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Milhares de redimidos cantam louvores que ecoam pela praça.</a:t>
            </a:r>
          </a:p>
          <a:p>
            <a:r>
              <a:rPr lang="pt-PT" dirty="0"/>
              <a:t>«Devem estar milhões aqui!», exclama Luca, impressionado.</a:t>
            </a:r>
          </a:p>
          <a:p>
            <a:r>
              <a:rPr lang="pt-PT" dirty="0"/>
              <a:t>O orador desce do púlpito - o Orel acena. «Paulo! Espera!»</a:t>
            </a:r>
          </a:p>
          <a:p>
            <a:r>
              <a:rPr lang="pt-PT" dirty="0"/>
              <a:t>Paulo vira-se, a sorrir. «Orel e Luca - são mesmo vocês?»</a:t>
            </a:r>
          </a:p>
          <a:p>
            <a:r>
              <a:rPr lang="pt-PT" dirty="0"/>
              <a:t>«Conhece-nos?», pergunta o Luca.</a:t>
            </a:r>
          </a:p>
          <a:p>
            <a:r>
              <a:rPr lang="pt-PT" dirty="0"/>
              <a:t>«Claro», ri-se Paulo. «O Estêvão contou-me sobre as vossas visitas.»</a:t>
            </a:r>
          </a:p>
          <a:p>
            <a:r>
              <a:rPr lang="pt-PT" dirty="0"/>
              <a:t>«Paulo, senhor é incrível!», exclama o Luca.</a:t>
            </a:r>
          </a:p>
          <a:p>
            <a:r>
              <a:rPr lang="pt-PT" dirty="0"/>
              <a:t>«Toda a glória a Jesus», responde Paulo. «Eu era apenas o Seu soldado.»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Orel abre o seu vidro brilhante. «Vamos ler algo que escreveste, Paulo.»</a:t>
            </a:r>
          </a:p>
          <a:p>
            <a:r>
              <a:rPr lang="pt-PT" dirty="0"/>
              <a:t>Ele lê Romanos 8:14 (NVI):</a:t>
            </a:r>
          </a:p>
          <a:p>
            <a:r>
              <a:rPr lang="pt-PT" dirty="0"/>
              <a:t>«Porque todos os que são conduzidos pelo Espírito de Deus são filhos de Deus.»</a:t>
            </a:r>
          </a:p>
          <a:p>
            <a:r>
              <a:rPr lang="pt-PT" dirty="0"/>
              <a:t>«Paulo,“ pergunta o Luca, ”como é que o Espírito nos torna filhos de Deus?“</a:t>
            </a:r>
          </a:p>
          <a:p>
            <a:r>
              <a:rPr lang="pt-PT" dirty="0"/>
              <a:t>Paulo sorri. «Quando aceitamos Jesus, e somos batizados e O seguimos, o Espírito enche os nossos corações.</a:t>
            </a:r>
          </a:p>
          <a:p>
            <a:r>
              <a:rPr lang="pt-PT" dirty="0"/>
              <a:t>Ele transforma-nos e torna-nos parte da família de Deus.”</a:t>
            </a:r>
          </a:p>
          <a:p>
            <a:r>
              <a:rPr lang="pt-PT" dirty="0"/>
              <a:t>“É por isso que estamos todos aqui!” diz o Orel alegremente.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«Então», diz o Luca, «fui adotado por Deus através do Seu Espírito?»</a:t>
            </a:r>
          </a:p>
          <a:p>
            <a:r>
              <a:rPr lang="pt-PT" dirty="0"/>
              <a:t>«Exatamente», diz Paulo. «Até eu fui adotado.»</a:t>
            </a:r>
          </a:p>
          <a:p>
            <a:r>
              <a:rPr lang="pt-PT" dirty="0"/>
              <a:t>«Se Jesus não me tivesse parado na estrada para Damasco, eu ainda estaria perdido.»</a:t>
            </a:r>
          </a:p>
          <a:p>
            <a:r>
              <a:rPr lang="pt-PT" dirty="0"/>
              <a:t>«Mas o Espírito mudou tudo, Ele deu-me um coração novo e uma missão nova.»</a:t>
            </a:r>
          </a:p>
          <a:p>
            <a:r>
              <a:rPr lang="pt-PT" dirty="0"/>
              <a:t>«Que milagre!», diz o Orel. «O Espírito realmente renova-nos.»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«Obrigado, Paulo», diz o Orel. «As tuas palavras inspiram-nos.»</a:t>
            </a:r>
          </a:p>
          <a:p>
            <a:r>
              <a:rPr lang="pt-PT" dirty="0"/>
              <a:t>«O dever chama», sorri Paulo, enquanto alguns redimidos o chamam de volta.</a:t>
            </a:r>
          </a:p>
          <a:p>
            <a:r>
              <a:rPr lang="pt-PT" dirty="0"/>
              <a:t>«Falaremos novamente em breve!», diz o Luca.</a:t>
            </a:r>
          </a:p>
          <a:p>
            <a:r>
              <a:rPr lang="pt-PT" dirty="0"/>
              <a:t>«Vão em paz», diz Paulo. «Nunca se esqueçam: o Espírito faz de nós parte da família de Deus.»</a:t>
            </a:r>
          </a:p>
          <a:p>
            <a:r>
              <a:rPr lang="pt-PT" dirty="0"/>
              <a:t>Paulo regressa ao anfiteatro enquanto canções soam na praça.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Mãos à obra!</a:t>
            </a:r>
          </a:p>
          <a:p>
            <a:r>
              <a:rPr lang="pt-PT" dirty="0"/>
              <a:t>Pintem um desenho de Paulo a pregar na Nova Jerusalém.</a:t>
            </a:r>
          </a:p>
          <a:p>
            <a:r>
              <a:rPr lang="pt-PT" dirty="0"/>
              <a:t>Na caixa, escrevam: «No Céu, vou encontrar os meus personagens Bíblicos favoritos».</a:t>
            </a:r>
          </a:p>
          <a:p>
            <a:r>
              <a:rPr lang="pt-PT" dirty="0"/>
              <a:t>Vamos orar!</a:t>
            </a:r>
          </a:p>
          <a:p>
            <a:r>
              <a:rPr lang="pt-PT" dirty="0"/>
              <a:t>Agradeçam ao Espírito por fazer </a:t>
            </a:r>
            <a:r>
              <a:rPr lang="pt-PT"/>
              <a:t>de vós </a:t>
            </a:r>
            <a:r>
              <a:rPr lang="pt-PT" dirty="0"/>
              <a:t>parte da família de Deus.</a:t>
            </a:r>
          </a:p>
          <a:p>
            <a:r>
              <a:rPr lang="pt-PT" dirty="0"/>
              <a:t>Peçam-Lhe que vos ajude a viver como filhos fiéis de Jesus.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ESPÍRITO</a:t>
            </a: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 </a:t>
            </a: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DERRAMADO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ORAÇÃO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Janeiro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7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ea typeface="Advent Sans Logo" panose="020B0502040504020204" pitchFamily="34" charset="0"/>
                <a:cs typeface="Circular Std Black" panose="020B0604020101020102" pitchFamily="34" charset="77"/>
              </a:rPr>
              <a:t>Dia 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PT" sz="2000" noProof="0" dirty="0"/>
              <a:t>Faz de nós Filhos de Deus</a:t>
            </a:r>
            <a:endParaRPr lang="pt-PT" sz="2000" noProof="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552</Words>
  <Application>Microsoft Office PowerPoint</Application>
  <PresentationFormat>Ecrã Panorâmico</PresentationFormat>
  <Paragraphs>47</Paragraphs>
  <Slides>7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3" baseType="lpstr">
      <vt:lpstr>Britannic Bold</vt:lpstr>
      <vt:lpstr>Calibri</vt:lpstr>
      <vt:lpstr>Arial</vt:lpstr>
      <vt:lpstr>Advent Sans Logo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Conceição Teles</cp:lastModifiedBy>
  <cp:revision>12</cp:revision>
  <dcterms:created xsi:type="dcterms:W3CDTF">2025-10-19T20:46:11Z</dcterms:created>
  <dcterms:modified xsi:type="dcterms:W3CDTF">2025-12-04T14:46:11Z</dcterms:modified>
</cp:coreProperties>
</file>