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604020202020204" charset="0"/>
      <p:regular r:id="rId10"/>
    </p:embeddedFont>
    <p:embeddedFont>
      <p:font typeface="Britannic Bold" panose="020B0903060703020204" pitchFamily="34" charset="0"/>
      <p:regular r:id="rId11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0"/>
    <p:restoredTop sz="71525" autoAdjust="0"/>
  </p:normalViewPr>
  <p:slideViewPr>
    <p:cSldViewPr snapToGrid="0" snapToObjects="1">
      <p:cViewPr varScale="1">
        <p:scale>
          <a:sx n="52" d="100"/>
          <a:sy n="52" d="100"/>
        </p:scale>
        <p:origin x="12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5-12-04T14:51:29.118" v="144" actId="20577"/>
      <pc:docMkLst>
        <pc:docMk/>
      </pc:docMkLst>
      <pc:sldChg chg="modNotesTx">
        <pc:chgData name="Conceição Teles" userId="9b4626f9-f549-4e5a-acb2-002865762d89" providerId="ADAL" clId="{6164ECDA-3DE9-489C-8C95-4DDCDBDB2766}" dt="2025-12-04T14:47:05.027" v="8" actId="6549"/>
        <pc:sldMkLst>
          <pc:docMk/>
          <pc:sldMk cId="7202648" sldId="256"/>
        </pc:sldMkLst>
      </pc:sldChg>
      <pc:sldChg chg="modNotesTx">
        <pc:chgData name="Conceição Teles" userId="9b4626f9-f549-4e5a-acb2-002865762d89" providerId="ADAL" clId="{6164ECDA-3DE9-489C-8C95-4DDCDBDB2766}" dt="2025-12-04T14:48:41.593" v="114" actId="6549"/>
        <pc:sldMkLst>
          <pc:docMk/>
          <pc:sldMk cId="540618457" sldId="257"/>
        </pc:sldMkLst>
      </pc:sldChg>
      <pc:sldChg chg="modNotesTx">
        <pc:chgData name="Conceição Teles" userId="9b4626f9-f549-4e5a-acb2-002865762d89" providerId="ADAL" clId="{6164ECDA-3DE9-489C-8C95-4DDCDBDB2766}" dt="2025-12-04T14:50:02.399" v="132" actId="20577"/>
        <pc:sldMkLst>
          <pc:docMk/>
          <pc:sldMk cId="253208882" sldId="258"/>
        </pc:sldMkLst>
      </pc:sldChg>
      <pc:sldChg chg="modNotesTx">
        <pc:chgData name="Conceição Teles" userId="9b4626f9-f549-4e5a-acb2-002865762d89" providerId="ADAL" clId="{6164ECDA-3DE9-489C-8C95-4DDCDBDB2766}" dt="2025-12-04T14:51:19.176" v="140" actId="6549"/>
        <pc:sldMkLst>
          <pc:docMk/>
          <pc:sldMk cId="4023611193" sldId="259"/>
        </pc:sldMkLst>
      </pc:sldChg>
      <pc:sldChg chg="modNotesTx">
        <pc:chgData name="Conceição Teles" userId="9b4626f9-f549-4e5a-acb2-002865762d89" providerId="ADAL" clId="{6164ECDA-3DE9-489C-8C95-4DDCDBDB2766}" dt="2025-12-04T14:50:36.348" v="137" actId="6549"/>
        <pc:sldMkLst>
          <pc:docMk/>
          <pc:sldMk cId="745752969" sldId="260"/>
        </pc:sldMkLst>
      </pc:sldChg>
      <pc:sldChg chg="modNotesTx">
        <pc:chgData name="Conceição Teles" userId="9b4626f9-f549-4e5a-acb2-002865762d89" providerId="ADAL" clId="{6164ECDA-3DE9-489C-8C95-4DDCDBDB2766}" dt="2025-12-04T14:46:44.067" v="1" actId="20577"/>
        <pc:sldMkLst>
          <pc:docMk/>
          <pc:sldMk cId="4259798624" sldId="261"/>
        </pc:sldMkLst>
      </pc:sldChg>
      <pc:sldChg chg="modNotesTx">
        <pc:chgData name="Conceição Teles" userId="9b4626f9-f549-4e5a-acb2-002865762d89" providerId="ADAL" clId="{6164ECDA-3DE9-489C-8C95-4DDCDBDB2766}" dt="2025-12-04T14:51:29.118" v="144" actId="20577"/>
        <pc:sldMkLst>
          <pc:docMk/>
          <pc:sldMk cId="1685760181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Bem-vindos ao Dia 10!</a:t>
            </a:r>
          </a:p>
          <a:p>
            <a:r>
              <a:rPr lang="pt-PT" dirty="0"/>
              <a:t>Hoje veremos como a história do Luca se completa.</a:t>
            </a:r>
          </a:p>
          <a:p>
            <a:r>
              <a:rPr lang="pt-PT" dirty="0"/>
              <a:t>O Espírito que operava no Céu opera agora na Terra.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«Luca! Estou a chamar-te há dez minutos», diz a mãe.</a:t>
            </a:r>
          </a:p>
          <a:p>
            <a:r>
              <a:rPr lang="pt-PT" dirty="0"/>
              <a:t>O Luca abre lentamente os olhos. «Onde estou?»</a:t>
            </a:r>
          </a:p>
          <a:p>
            <a:r>
              <a:rPr lang="pt-PT" dirty="0"/>
              <a:t>«Estás em casa, filho! Vais chegar atrasado à escola!»</a:t>
            </a:r>
          </a:p>
          <a:p>
            <a:r>
              <a:rPr lang="pt-PT" dirty="0"/>
              <a:t>«Mãe! Eu estive no Céu, conheci heróis da Bíblia e vi coisas espantosas!»</a:t>
            </a:r>
          </a:p>
          <a:p>
            <a:r>
              <a:rPr lang="pt-PT" dirty="0"/>
              <a:t>A mãe ri. «Deve ter sido um sonho especial.»</a:t>
            </a:r>
          </a:p>
          <a:p>
            <a:r>
              <a:rPr lang="pt-PT" dirty="0"/>
              <a:t>«Um sonho que parecia mais real do que qualquer outra coisa!», diz Luca em voz baixa.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Luca veste-se e sente o cheiro do pequeno-almoço na mesa.</a:t>
            </a:r>
          </a:p>
          <a:p>
            <a:r>
              <a:rPr lang="pt-PT" dirty="0"/>
              <a:t>«Tudo parece diferente, Mãe, como se o Céu estivesse perto!»</a:t>
            </a:r>
          </a:p>
          <a:p>
            <a:r>
              <a:rPr lang="pt-PT" dirty="0"/>
              <a:t>«Isso é porque o Espírito Santo está perto de nós todos os dias», diz ela.</a:t>
            </a:r>
          </a:p>
          <a:p>
            <a:r>
              <a:rPr lang="pt-PT" dirty="0"/>
              <a:t>«Vamos orar antes de ires», diz a Mãe, enquanto lhe pega nas mãos.</a:t>
            </a:r>
          </a:p>
          <a:p>
            <a:r>
              <a:rPr lang="pt-PT" dirty="0"/>
              <a:t>Juntos, ajoelham-se e oram, e agradecem a Deus pelo novo dia.</a:t>
            </a:r>
          </a:p>
          <a:p>
            <a:r>
              <a:rPr lang="pt-PT" dirty="0"/>
              <a:t>«Obrigada, Senhor, por estares connosco e nos encheres com o Teu Espírito», diz a Mãe.</a:t>
            </a:r>
          </a:p>
          <a:p>
            <a:r>
              <a:rPr lang="pt-PT" dirty="0"/>
              <a:t>«Ámen», sussurra Luca, sorrindo.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Luca entra no carro. «Pai, quem gostarias de conhecer no Céu?»</a:t>
            </a:r>
          </a:p>
          <a:p>
            <a:r>
              <a:rPr lang="pt-PT" dirty="0"/>
              <a:t>«Oh, muita gente: Moisés, David, Paulo...»</a:t>
            </a:r>
          </a:p>
          <a:p>
            <a:r>
              <a:rPr lang="pt-PT" dirty="0"/>
              <a:t>«Eu já os conheci!», diz o Luca, empolgado.</a:t>
            </a:r>
          </a:p>
          <a:p>
            <a:r>
              <a:rPr lang="pt-PT" dirty="0"/>
              <a:t>O pai ri. «Então já viste o que Deus está a preparar para nós!»</a:t>
            </a:r>
          </a:p>
          <a:p>
            <a:r>
              <a:rPr lang="pt-PT" dirty="0"/>
              <a:t>«Mas lembra-te», acrescenta ele, «que devemos ser fiéis e fazer a nossa parte».</a:t>
            </a:r>
          </a:p>
          <a:p>
            <a:r>
              <a:rPr lang="pt-PT" dirty="0"/>
              <a:t>«Estás a levar a tua Bíblia?», pergunta o Pai.</a:t>
            </a:r>
          </a:p>
          <a:p>
            <a:r>
              <a:rPr lang="pt-PT" dirty="0"/>
              <a:t>«Sim!», responde o Luca. «O que devo ler?»</a:t>
            </a:r>
          </a:p>
          <a:p>
            <a:r>
              <a:rPr lang="pt-PT" dirty="0"/>
              <a:t>«Abre em Atos 1:8».</a:t>
            </a:r>
          </a:p>
          <a:p>
            <a:r>
              <a:rPr lang="pt-PT" dirty="0"/>
              <a:t>O Luca lê:</a:t>
            </a:r>
          </a:p>
          <a:p>
            <a:r>
              <a:rPr lang="pt-PT" dirty="0"/>
              <a:t>«Mas receberão poder quando o Espírito Santo descer sobre vós, e serão minhas testemunhas...até os confins da terra.»</a:t>
            </a:r>
          </a:p>
          <a:p>
            <a:r>
              <a:rPr lang="pt-PT" dirty="0"/>
              <a:t>O Pai acena com a cabeça. «Para ir para o Céu, temos de receber o Espírito e cumprir a missão.»</a:t>
            </a:r>
          </a:p>
          <a:p>
            <a:r>
              <a:rPr lang="pt-PT" dirty="0"/>
              <a:t>«O Espírito deve ser derramado nas nossas vidas!»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 Luca senta-se no seu lugar, perto da frente.</a:t>
            </a:r>
          </a:p>
          <a:p>
            <a:r>
              <a:rPr lang="pt-PT" dirty="0"/>
              <a:t>Uma rapariga senta-se ao seu lado. «Olá, sou a Amanda», diz ela timidamente.</a:t>
            </a:r>
          </a:p>
          <a:p>
            <a:r>
              <a:rPr lang="pt-PT" dirty="0"/>
              <a:t>«Olá! Sou o Luca», responde ele. «Gostarias de estudar a Bíblia comigo e com os meus amigos?»</a:t>
            </a:r>
          </a:p>
          <a:p>
            <a:r>
              <a:rPr lang="pt-PT" dirty="0"/>
              <a:t>«Sim», responde ela com um sorriso.</a:t>
            </a:r>
          </a:p>
          <a:p>
            <a:r>
              <a:rPr lang="pt-PT" dirty="0"/>
              <a:t>O Luca esboça um sorriso, a sua primeira aluna de Bíblia! Ele sussurra: «Obrigado, Espírito Santo».</a:t>
            </a:r>
            <a:endParaRPr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A partir de uma secretária vazia ao fundo, o Orel observa silenciosamente.</a:t>
            </a:r>
          </a:p>
          <a:p>
            <a:r>
              <a:rPr lang="pt-PT" dirty="0"/>
              <a:t>Ele sorri, e pensa: «Tu serás grande no Senhor, querido Luca.»</a:t>
            </a:r>
          </a:p>
          <a:p>
            <a:r>
              <a:rPr lang="pt-PT" dirty="0"/>
              <a:t>«Só mais um pouco, e voltaremos a encontrar-nos para viver coisas incríveis no Céu com Jesus.»</a:t>
            </a:r>
          </a:p>
          <a:p>
            <a:r>
              <a:rPr lang="pt-PT" dirty="0"/>
              <a:t>O Espírito está aqui mesmo, na vida quotidiana do Luca.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Espírito foi derramado sobre </a:t>
            </a:r>
            <a:r>
              <a:rPr lang="pt-PT"/>
              <a:t>a Terra e </a:t>
            </a:r>
            <a:r>
              <a:rPr lang="pt-PT" dirty="0"/>
              <a:t>sobre a vida do Luca.</a:t>
            </a:r>
          </a:p>
          <a:p>
            <a:r>
              <a:rPr lang="pt-PT" dirty="0"/>
              <a:t>Mãos à obra!</a:t>
            </a:r>
          </a:p>
          <a:p>
            <a:r>
              <a:rPr lang="pt-PT" dirty="0"/>
              <a:t>Façam uma lista de cinco amigos que não conhecem Jesus.</a:t>
            </a:r>
          </a:p>
          <a:p>
            <a:r>
              <a:rPr lang="pt-PT" dirty="0"/>
              <a:t>Orem por eles e convidem-nos a estudar a Bíblia.</a:t>
            </a:r>
          </a:p>
          <a:p>
            <a:r>
              <a:rPr lang="pt-PT" dirty="0"/>
              <a:t>Com a ajuda da vossa família, organizem uma pequena classe bíblica.</a:t>
            </a:r>
          </a:p>
          <a:p>
            <a:r>
              <a:rPr lang="pt-PT" dirty="0"/>
              <a:t>Oremos!</a:t>
            </a:r>
          </a:p>
          <a:p>
            <a:r>
              <a:rPr lang="pt-PT" dirty="0"/>
              <a:t>Peçam para que o Espírito seja derramado sobre a vossa vida.</a:t>
            </a:r>
          </a:p>
          <a:p>
            <a:r>
              <a:rPr lang="pt-PT" dirty="0"/>
              <a:t>Orem para que Ele vos ajude a levar outras pessoas a Jesus.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Espírito é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DERRAMADO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ORAÇÃO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Janeiro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7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ea typeface="Advent Sans Logo" panose="020B0502040504020204" pitchFamily="34" charset="0"/>
                <a:cs typeface="Circular Std Black" panose="020B0604020101020102" pitchFamily="34" charset="77"/>
              </a:rPr>
              <a:t>Dia 10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912860" y="2194828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PT" sz="2000" noProof="0" dirty="0"/>
              <a:t>Na Terra</a:t>
            </a:r>
            <a:endParaRPr lang="pt-PT" sz="2000" noProof="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2" b="3012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621</Words>
  <Application>Microsoft Office PowerPoint</Application>
  <PresentationFormat>Ecrã Panorâmico</PresentationFormat>
  <Paragraphs>53</Paragraphs>
  <Slides>7</Slides>
  <Notes>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13" baseType="lpstr">
      <vt:lpstr>Britannic Bold</vt:lpstr>
      <vt:lpstr>Calibri</vt:lpstr>
      <vt:lpstr>Advent Sans Logo</vt:lpstr>
      <vt:lpstr>Arial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Conceição Teles</cp:lastModifiedBy>
  <cp:revision>13</cp:revision>
  <dcterms:created xsi:type="dcterms:W3CDTF">2025-10-19T20:46:11Z</dcterms:created>
  <dcterms:modified xsi:type="dcterms:W3CDTF">2025-12-04T14:51:37Z</dcterms:modified>
</cp:coreProperties>
</file>