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56" r:id="rId2"/>
    <p:sldId id="258" r:id="rId3"/>
    <p:sldId id="259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57" r:id="rId14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1C8ADF0-3CC7-4C87-81EA-1E10B9731973}" v="29" dt="2026-03-31T11:38:46.670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4" d="100"/>
          <a:sy n="44" d="100"/>
        </p:scale>
        <p:origin x="499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nceição Teles" userId="9b4626f9-f549-4e5a-acb2-002865762d89" providerId="ADAL" clId="{6164ECDA-3DE9-489C-8C95-4DDCDBDB2766}"/>
    <pc:docChg chg="custSel addSld delSld modSld sldOrd">
      <pc:chgData name="Conceição Teles" userId="9b4626f9-f549-4e5a-acb2-002865762d89" providerId="ADAL" clId="{6164ECDA-3DE9-489C-8C95-4DDCDBDB2766}" dt="2026-03-31T11:55:15.024" v="432" actId="20577"/>
      <pc:docMkLst>
        <pc:docMk/>
      </pc:docMkLst>
      <pc:sldChg chg="addSp modSp mod ord">
        <pc:chgData name="Conceição Teles" userId="9b4626f9-f549-4e5a-acb2-002865762d89" providerId="ADAL" clId="{6164ECDA-3DE9-489C-8C95-4DDCDBDB2766}" dt="2026-03-31T11:52:54.775" v="406" actId="1076"/>
        <pc:sldMkLst>
          <pc:docMk/>
          <pc:sldMk cId="0" sldId="257"/>
        </pc:sldMkLst>
        <pc:spChg chg="add mod">
          <ac:chgData name="Conceição Teles" userId="9b4626f9-f549-4e5a-acb2-002865762d89" providerId="ADAL" clId="{6164ECDA-3DE9-489C-8C95-4DDCDBDB2766}" dt="2026-03-31T11:52:54.775" v="406" actId="1076"/>
          <ac:spMkLst>
            <pc:docMk/>
            <pc:sldMk cId="0" sldId="257"/>
            <ac:spMk id="2" creationId="{0FA18DA4-5DC8-2E90-3AE4-D5D35904BB58}"/>
          </ac:spMkLst>
        </pc:spChg>
      </pc:sldChg>
      <pc:sldChg chg="addSp modSp mod">
        <pc:chgData name="Conceição Teles" userId="9b4626f9-f549-4e5a-acb2-002865762d89" providerId="ADAL" clId="{6164ECDA-3DE9-489C-8C95-4DDCDBDB2766}" dt="2026-03-31T11:33:41.566" v="23" actId="121"/>
        <pc:sldMkLst>
          <pc:docMk/>
          <pc:sldMk cId="0" sldId="258"/>
        </pc:sldMkLst>
        <pc:spChg chg="add mod">
          <ac:chgData name="Conceição Teles" userId="9b4626f9-f549-4e5a-acb2-002865762d89" providerId="ADAL" clId="{6164ECDA-3DE9-489C-8C95-4DDCDBDB2766}" dt="2026-03-31T11:33:41.566" v="23" actId="121"/>
          <ac:spMkLst>
            <pc:docMk/>
            <pc:sldMk cId="0" sldId="258"/>
            <ac:spMk id="2" creationId="{C52E0998-B2D5-6FC7-6AED-4D330CA192D3}"/>
          </ac:spMkLst>
        </pc:spChg>
      </pc:sldChg>
      <pc:sldChg chg="addSp modSp mod">
        <pc:chgData name="Conceição Teles" userId="9b4626f9-f549-4e5a-acb2-002865762d89" providerId="ADAL" clId="{6164ECDA-3DE9-489C-8C95-4DDCDBDB2766}" dt="2026-03-31T11:41:33.598" v="72" actId="20577"/>
        <pc:sldMkLst>
          <pc:docMk/>
          <pc:sldMk cId="0" sldId="259"/>
        </pc:sldMkLst>
        <pc:spChg chg="add mod">
          <ac:chgData name="Conceição Teles" userId="9b4626f9-f549-4e5a-acb2-002865762d89" providerId="ADAL" clId="{6164ECDA-3DE9-489C-8C95-4DDCDBDB2766}" dt="2026-03-31T11:41:33.598" v="72" actId="20577"/>
          <ac:spMkLst>
            <pc:docMk/>
            <pc:sldMk cId="0" sldId="259"/>
            <ac:spMk id="2" creationId="{E86CFEDD-8254-E7BB-6C0A-10CD117E2B82}"/>
          </ac:spMkLst>
        </pc:spChg>
      </pc:sldChg>
      <pc:sldChg chg="addSp modSp del">
        <pc:chgData name="Conceição Teles" userId="9b4626f9-f549-4e5a-acb2-002865762d89" providerId="ADAL" clId="{6164ECDA-3DE9-489C-8C95-4DDCDBDB2766}" dt="2026-03-31T11:38:36.565" v="52" actId="47"/>
        <pc:sldMkLst>
          <pc:docMk/>
          <pc:sldMk cId="0" sldId="260"/>
        </pc:sldMkLst>
        <pc:spChg chg="add mod">
          <ac:chgData name="Conceição Teles" userId="9b4626f9-f549-4e5a-acb2-002865762d89" providerId="ADAL" clId="{6164ECDA-3DE9-489C-8C95-4DDCDBDB2766}" dt="2026-03-31T11:32:25.153" v="5"/>
          <ac:spMkLst>
            <pc:docMk/>
            <pc:sldMk cId="0" sldId="260"/>
            <ac:spMk id="2" creationId="{AA8B2B4B-DEB8-2FE6-D550-D4ED154F5956}"/>
          </ac:spMkLst>
        </pc:spChg>
      </pc:sldChg>
      <pc:sldChg chg="addSp modSp del">
        <pc:chgData name="Conceição Teles" userId="9b4626f9-f549-4e5a-acb2-002865762d89" providerId="ADAL" clId="{6164ECDA-3DE9-489C-8C95-4DDCDBDB2766}" dt="2026-03-31T11:38:42.405" v="53" actId="47"/>
        <pc:sldMkLst>
          <pc:docMk/>
          <pc:sldMk cId="3687139186" sldId="263"/>
        </pc:sldMkLst>
        <pc:spChg chg="add mod">
          <ac:chgData name="Conceição Teles" userId="9b4626f9-f549-4e5a-acb2-002865762d89" providerId="ADAL" clId="{6164ECDA-3DE9-489C-8C95-4DDCDBDB2766}" dt="2026-03-31T11:32:27.764" v="6"/>
          <ac:spMkLst>
            <pc:docMk/>
            <pc:sldMk cId="3687139186" sldId="263"/>
            <ac:spMk id="2" creationId="{DF37067B-18E2-DF93-89B5-F9AAF05297D3}"/>
          </ac:spMkLst>
        </pc:spChg>
      </pc:sldChg>
      <pc:sldChg chg="addSp modSp mod ord">
        <pc:chgData name="Conceição Teles" userId="9b4626f9-f549-4e5a-acb2-002865762d89" providerId="ADAL" clId="{6164ECDA-3DE9-489C-8C95-4DDCDBDB2766}" dt="2026-03-31T11:53:28.266" v="410" actId="20577"/>
        <pc:sldMkLst>
          <pc:docMk/>
          <pc:sldMk cId="2187116359" sldId="264"/>
        </pc:sldMkLst>
        <pc:spChg chg="add mod">
          <ac:chgData name="Conceição Teles" userId="9b4626f9-f549-4e5a-acb2-002865762d89" providerId="ADAL" clId="{6164ECDA-3DE9-489C-8C95-4DDCDBDB2766}" dt="2026-03-31T11:53:28.266" v="410" actId="20577"/>
          <ac:spMkLst>
            <pc:docMk/>
            <pc:sldMk cId="2187116359" sldId="264"/>
            <ac:spMk id="2" creationId="{C80CD366-13CA-6125-7DA1-AF5E0C771BC9}"/>
          </ac:spMkLst>
        </pc:spChg>
      </pc:sldChg>
      <pc:sldChg chg="modSp add mod">
        <pc:chgData name="Conceição Teles" userId="9b4626f9-f549-4e5a-acb2-002865762d89" providerId="ADAL" clId="{6164ECDA-3DE9-489C-8C95-4DDCDBDB2766}" dt="2026-03-31T11:53:57.572" v="423" actId="20577"/>
        <pc:sldMkLst>
          <pc:docMk/>
          <pc:sldMk cId="3553892234" sldId="265"/>
        </pc:sldMkLst>
        <pc:spChg chg="mod">
          <ac:chgData name="Conceição Teles" userId="9b4626f9-f549-4e5a-acb2-002865762d89" providerId="ADAL" clId="{6164ECDA-3DE9-489C-8C95-4DDCDBDB2766}" dt="2026-03-31T11:53:57.572" v="423" actId="20577"/>
          <ac:spMkLst>
            <pc:docMk/>
            <pc:sldMk cId="3553892234" sldId="265"/>
            <ac:spMk id="2" creationId="{387223C8-1F8F-4A8B-8DB1-62E2660B8A32}"/>
          </ac:spMkLst>
        </pc:spChg>
      </pc:sldChg>
      <pc:sldChg chg="modSp add mod">
        <pc:chgData name="Conceição Teles" userId="9b4626f9-f549-4e5a-acb2-002865762d89" providerId="ADAL" clId="{6164ECDA-3DE9-489C-8C95-4DDCDBDB2766}" dt="2026-03-31T11:42:50.916" v="86" actId="12"/>
        <pc:sldMkLst>
          <pc:docMk/>
          <pc:sldMk cId="4222985643" sldId="266"/>
        </pc:sldMkLst>
        <pc:spChg chg="mod">
          <ac:chgData name="Conceição Teles" userId="9b4626f9-f549-4e5a-acb2-002865762d89" providerId="ADAL" clId="{6164ECDA-3DE9-489C-8C95-4DDCDBDB2766}" dt="2026-03-31T11:42:50.916" v="86" actId="12"/>
          <ac:spMkLst>
            <pc:docMk/>
            <pc:sldMk cId="4222985643" sldId="266"/>
            <ac:spMk id="2" creationId="{3B88ECA7-7BCC-0AF5-626B-B01DAE9F7566}"/>
          </ac:spMkLst>
        </pc:spChg>
      </pc:sldChg>
      <pc:sldChg chg="modSp add mod">
        <pc:chgData name="Conceição Teles" userId="9b4626f9-f549-4e5a-acb2-002865762d89" providerId="ADAL" clId="{6164ECDA-3DE9-489C-8C95-4DDCDBDB2766}" dt="2026-03-31T11:43:05.821" v="89" actId="20577"/>
        <pc:sldMkLst>
          <pc:docMk/>
          <pc:sldMk cId="2776781097" sldId="267"/>
        </pc:sldMkLst>
        <pc:spChg chg="mod">
          <ac:chgData name="Conceição Teles" userId="9b4626f9-f549-4e5a-acb2-002865762d89" providerId="ADAL" clId="{6164ECDA-3DE9-489C-8C95-4DDCDBDB2766}" dt="2026-03-31T11:43:05.821" v="89" actId="20577"/>
          <ac:spMkLst>
            <pc:docMk/>
            <pc:sldMk cId="2776781097" sldId="267"/>
            <ac:spMk id="2" creationId="{CB970B5A-35F7-169B-68CC-2F741DCFD423}"/>
          </ac:spMkLst>
        </pc:spChg>
      </pc:sldChg>
      <pc:sldChg chg="modSp add mod">
        <pc:chgData name="Conceição Teles" userId="9b4626f9-f549-4e5a-acb2-002865762d89" providerId="ADAL" clId="{6164ECDA-3DE9-489C-8C95-4DDCDBDB2766}" dt="2026-03-31T11:54:27.767" v="429" actId="20577"/>
        <pc:sldMkLst>
          <pc:docMk/>
          <pc:sldMk cId="3537602496" sldId="268"/>
        </pc:sldMkLst>
        <pc:spChg chg="mod">
          <ac:chgData name="Conceição Teles" userId="9b4626f9-f549-4e5a-acb2-002865762d89" providerId="ADAL" clId="{6164ECDA-3DE9-489C-8C95-4DDCDBDB2766}" dt="2026-03-31T11:54:27.767" v="429" actId="20577"/>
          <ac:spMkLst>
            <pc:docMk/>
            <pc:sldMk cId="3537602496" sldId="268"/>
            <ac:spMk id="2" creationId="{1EC4A95D-B6FB-D92B-5980-5BA2CEFA6205}"/>
          </ac:spMkLst>
        </pc:spChg>
      </pc:sldChg>
      <pc:sldChg chg="modSp add mod">
        <pc:chgData name="Conceição Teles" userId="9b4626f9-f549-4e5a-acb2-002865762d89" providerId="ADAL" clId="{6164ECDA-3DE9-489C-8C95-4DDCDBDB2766}" dt="2026-03-31T11:55:15.024" v="432" actId="20577"/>
        <pc:sldMkLst>
          <pc:docMk/>
          <pc:sldMk cId="3162827270" sldId="269"/>
        </pc:sldMkLst>
        <pc:spChg chg="mod">
          <ac:chgData name="Conceição Teles" userId="9b4626f9-f549-4e5a-acb2-002865762d89" providerId="ADAL" clId="{6164ECDA-3DE9-489C-8C95-4DDCDBDB2766}" dt="2026-03-31T11:55:15.024" v="432" actId="20577"/>
          <ac:spMkLst>
            <pc:docMk/>
            <pc:sldMk cId="3162827270" sldId="269"/>
            <ac:spMk id="2" creationId="{9CE41EF6-091F-C203-ECB7-D2A23F5FE220}"/>
          </ac:spMkLst>
        </pc:spChg>
      </pc:sldChg>
      <pc:sldChg chg="modSp add mod">
        <pc:chgData name="Conceição Teles" userId="9b4626f9-f549-4e5a-acb2-002865762d89" providerId="ADAL" clId="{6164ECDA-3DE9-489C-8C95-4DDCDBDB2766}" dt="2026-03-31T11:43:41.170" v="96" actId="255"/>
        <pc:sldMkLst>
          <pc:docMk/>
          <pc:sldMk cId="4186427672" sldId="270"/>
        </pc:sldMkLst>
        <pc:spChg chg="mod">
          <ac:chgData name="Conceição Teles" userId="9b4626f9-f549-4e5a-acb2-002865762d89" providerId="ADAL" clId="{6164ECDA-3DE9-489C-8C95-4DDCDBDB2766}" dt="2026-03-31T11:43:41.170" v="96" actId="255"/>
          <ac:spMkLst>
            <pc:docMk/>
            <pc:sldMk cId="4186427672" sldId="270"/>
            <ac:spMk id="2" creationId="{CC8724A6-B02C-F7CF-AE39-38D768F4DDFE}"/>
          </ac:spMkLst>
        </pc:spChg>
      </pc:sldChg>
      <pc:sldChg chg="addSp delSp modSp add mod">
        <pc:chgData name="Conceição Teles" userId="9b4626f9-f549-4e5a-acb2-002865762d89" providerId="ADAL" clId="{6164ECDA-3DE9-489C-8C95-4DDCDBDB2766}" dt="2026-03-31T11:51:11.949" v="388" actId="20577"/>
        <pc:sldMkLst>
          <pc:docMk/>
          <pc:sldMk cId="2837674420" sldId="271"/>
        </pc:sldMkLst>
        <pc:spChg chg="mod">
          <ac:chgData name="Conceição Teles" userId="9b4626f9-f549-4e5a-acb2-002865762d89" providerId="ADAL" clId="{6164ECDA-3DE9-489C-8C95-4DDCDBDB2766}" dt="2026-03-31T11:51:11.949" v="388" actId="20577"/>
          <ac:spMkLst>
            <pc:docMk/>
            <pc:sldMk cId="2837674420" sldId="271"/>
            <ac:spMk id="2" creationId="{516E1F80-CCFF-726F-397F-4613B970F98D}"/>
          </ac:spMkLst>
        </pc:spChg>
        <pc:spChg chg="add del mod">
          <ac:chgData name="Conceição Teles" userId="9b4626f9-f549-4e5a-acb2-002865762d89" providerId="ADAL" clId="{6164ECDA-3DE9-489C-8C95-4DDCDBDB2766}" dt="2026-03-31T11:37:28.903" v="47" actId="478"/>
          <ac:spMkLst>
            <pc:docMk/>
            <pc:sldMk cId="2837674420" sldId="271"/>
            <ac:spMk id="5" creationId="{A3440C8C-6A7E-C798-C8D1-B1A0D6E8532B}"/>
          </ac:spMkLst>
        </pc:spChg>
        <pc:picChg chg="mod">
          <ac:chgData name="Conceição Teles" userId="9b4626f9-f549-4e5a-acb2-002865762d89" providerId="ADAL" clId="{6164ECDA-3DE9-489C-8C95-4DDCDBDB2766}" dt="2026-03-31T11:46:05.088" v="99" actId="1076"/>
          <ac:picMkLst>
            <pc:docMk/>
            <pc:sldMk cId="2837674420" sldId="271"/>
            <ac:picMk id="3" creationId="{38592234-06E7-C670-E471-DB8899D890CC}"/>
          </ac:picMkLst>
        </pc:picChg>
      </pc:sldChg>
      <pc:sldChg chg="modSp add mod">
        <pc:chgData name="Conceição Teles" userId="9b4626f9-f549-4e5a-acb2-002865762d89" providerId="ADAL" clId="{6164ECDA-3DE9-489C-8C95-4DDCDBDB2766}" dt="2026-03-31T11:51:38.126" v="391" actId="20577"/>
        <pc:sldMkLst>
          <pc:docMk/>
          <pc:sldMk cId="663306031" sldId="272"/>
        </pc:sldMkLst>
        <pc:spChg chg="mod">
          <ac:chgData name="Conceição Teles" userId="9b4626f9-f549-4e5a-acb2-002865762d89" providerId="ADAL" clId="{6164ECDA-3DE9-489C-8C95-4DDCDBDB2766}" dt="2026-03-31T11:51:38.126" v="391" actId="20577"/>
          <ac:spMkLst>
            <pc:docMk/>
            <pc:sldMk cId="663306031" sldId="272"/>
            <ac:spMk id="2" creationId="{40A81417-4EA0-D31E-E178-D19827742473}"/>
          </ac:spMkLst>
        </pc:spChg>
      </pc:sldChg>
      <pc:sldChg chg="add del">
        <pc:chgData name="Conceição Teles" userId="9b4626f9-f549-4e5a-acb2-002865762d89" providerId="ADAL" clId="{6164ECDA-3DE9-489C-8C95-4DDCDBDB2766}" dt="2026-03-31T11:38:30.129" v="51" actId="47"/>
        <pc:sldMkLst>
          <pc:docMk/>
          <pc:sldMk cId="3119669813" sldId="27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9" name="Shape 16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Author and Date</a:t>
            </a:r>
          </a:p>
        </p:txBody>
      </p:sp>
      <p:sp>
        <p:nvSpPr>
          <p:cNvPr id="1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Presentation Title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100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10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Agenda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r>
              <a:t>Agenda Title</a:t>
            </a:r>
          </a:p>
        </p:txBody>
      </p:sp>
      <p:sp>
        <p:nvSpPr>
          <p:cNvPr id="109" name="Agenda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Agenda Subtitle</a:t>
            </a:r>
          </a:p>
        </p:txBody>
      </p:sp>
      <p:sp>
        <p:nvSpPr>
          <p:cNvPr id="110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5pPr>
          </a:lstStyle>
          <a:p>
            <a:r>
              <a:t>Agenda Topics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Statement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27" name="Fact informa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Fact information</a:t>
            </a:r>
          </a:p>
        </p:txBody>
      </p:sp>
      <p:sp>
        <p:nvSpPr>
          <p:cNvPr id="12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Attribu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Attribution</a:t>
            </a:r>
          </a:p>
        </p:txBody>
      </p:sp>
      <p:sp>
        <p:nvSpPr>
          <p:cNvPr id="136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“Notable Quote”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3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Bowl of salad with fried rice, boiled eggs, and chopsticks"/>
          <p:cNvSpPr>
            <a:spLocks noGrp="1"/>
          </p:cNvSpPr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5" name="Bowl with salmon cakes, salad, and hummus "/>
          <p:cNvSpPr>
            <a:spLocks noGrp="1"/>
          </p:cNvSpPr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6" name="Bowl of pappardelle pasta with parsley butter, roasted hazelnuts, and shaved parmesan cheese"/>
          <p:cNvSpPr>
            <a:spLocks noGrp="1"/>
          </p:cNvSpPr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bowl of salad with fried rice, boiled eggs, and chopsticks"/>
          <p:cNvSpPr>
            <a:spLocks noGrp="1"/>
          </p:cNvSpPr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vocados and limes"/>
          <p:cNvSpPr>
            <a:spLocks noGrp="1"/>
          </p:cNvSpPr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Presentation Title</a:t>
            </a:r>
          </a:p>
        </p:txBody>
      </p:sp>
      <p:sp>
        <p:nvSpPr>
          <p:cNvPr id="23" name="Author and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Author and Date</a:t>
            </a:r>
          </a:p>
        </p:txBody>
      </p:sp>
      <p:sp>
        <p:nvSpPr>
          <p:cNvPr id="2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Bowl with salmon cakes, salad, and hummus"/>
          <p:cNvSpPr>
            <a:spLocks noGrp="1"/>
          </p:cNvSpPr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r>
              <a:t>Slide Title</a:t>
            </a:r>
          </a:p>
        </p:txBody>
      </p:sp>
      <p:sp>
        <p:nvSpPr>
          <p:cNvPr id="3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43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44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61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2" name="Bowl of pappardelle pasta with parsley butter, roasted hazelnuts, and shaved parmesan cheese"/>
          <p:cNvSpPr>
            <a:spLocks noGrp="1"/>
          </p:cNvSpPr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Live Video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72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7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7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Live Video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82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8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8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ec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sz="11600" b="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Section Title</a:t>
            </a:r>
          </a:p>
        </p:txBody>
      </p:sp>
      <p:sp>
        <p:nvSpPr>
          <p:cNvPr id="9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Title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584200"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ransition spd="med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lide 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2" name="Slide Subtitle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3" name="Slide bullet text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9D6BA991-DC52-A5B2-93B2-DA37330107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902"/>
            <a:ext cx="24355730" cy="13700098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57A069-4A4C-3ADA-9F49-28EE4B7188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lide Title">
            <a:extLst>
              <a:ext uri="{FF2B5EF4-FFF2-40B4-BE49-F238E27FC236}">
                <a16:creationId xmlns:a16="http://schemas.microsoft.com/office/drawing/2014/main" id="{B8DE37D7-2D28-84CA-7743-71F668544AB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7" name="Slide Subtitle">
            <a:extLst>
              <a:ext uri="{FF2B5EF4-FFF2-40B4-BE49-F238E27FC236}">
                <a16:creationId xmlns:a16="http://schemas.microsoft.com/office/drawing/2014/main" id="{3F54311E-4516-12EE-CA83-F1885BB129FA}"/>
              </a:ext>
            </a:extLst>
          </p:cNvPr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8" name="Slide bullet text">
            <a:extLst>
              <a:ext uri="{FF2B5EF4-FFF2-40B4-BE49-F238E27FC236}">
                <a16:creationId xmlns:a16="http://schemas.microsoft.com/office/drawing/2014/main" id="{4A5B7526-1AE5-2C36-DCCF-BA8A3D43742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C0BA8907-74AA-F252-9D2C-6DB2331477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CC8724A6-B02C-F7CF-AE39-38D768F4DDFE}"/>
              </a:ext>
            </a:extLst>
          </p:cNvPr>
          <p:cNvSpPr txBox="1"/>
          <p:nvPr/>
        </p:nvSpPr>
        <p:spPr>
          <a:xfrm>
            <a:off x="2286000" y="5590818"/>
            <a:ext cx="19800277" cy="26740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lvl="0" algn="ctr"/>
            <a:r>
              <a:rPr lang="pt-PT" sz="7200" b="1" dirty="0"/>
              <a:t>Até as crianças podem fazer orações poderosas!</a:t>
            </a:r>
            <a:r>
              <a:rPr lang="pt-PT" sz="7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86427672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E7759D-0B64-5A30-F2C7-171C19C9E7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lide Title">
            <a:extLst>
              <a:ext uri="{FF2B5EF4-FFF2-40B4-BE49-F238E27FC236}">
                <a16:creationId xmlns:a16="http://schemas.microsoft.com/office/drawing/2014/main" id="{102C7A6F-E954-44F5-1556-27DEED4D5AB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7" name="Slide Subtitle">
            <a:extLst>
              <a:ext uri="{FF2B5EF4-FFF2-40B4-BE49-F238E27FC236}">
                <a16:creationId xmlns:a16="http://schemas.microsoft.com/office/drawing/2014/main" id="{3FF8B995-984D-D196-C956-B9679A330B68}"/>
              </a:ext>
            </a:extLst>
          </p:cNvPr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8" name="Slide bullet text">
            <a:extLst>
              <a:ext uri="{FF2B5EF4-FFF2-40B4-BE49-F238E27FC236}">
                <a16:creationId xmlns:a16="http://schemas.microsoft.com/office/drawing/2014/main" id="{39BB0DCC-E0F5-9014-E528-603E665F5DF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38592234-06E7-C670-E471-DB8899D890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9" y="0"/>
            <a:ext cx="24384000" cy="1371600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516E1F80-CCFF-726F-397F-4613B970F98D}"/>
              </a:ext>
            </a:extLst>
          </p:cNvPr>
          <p:cNvSpPr txBox="1"/>
          <p:nvPr/>
        </p:nvSpPr>
        <p:spPr>
          <a:xfrm>
            <a:off x="2286000" y="2735422"/>
            <a:ext cx="19800277" cy="838485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pt-PT" sz="7200" b="1" dirty="0"/>
              <a:t>O que podemos dizer a Jesus?</a:t>
            </a:r>
            <a:endParaRPr lang="pt-PT" sz="7200" dirty="0"/>
          </a:p>
          <a:p>
            <a:pPr lvl="0"/>
            <a:endParaRPr lang="pt-PT" sz="7200" b="1" dirty="0"/>
          </a:p>
          <a:p>
            <a:pPr lvl="0"/>
            <a:r>
              <a:rPr lang="pt-PT" sz="6000" b="1" dirty="0"/>
              <a:t>Senhor, ajuda-nos e dá-nos:</a:t>
            </a:r>
            <a:r>
              <a:rPr lang="pt-PT" sz="6000" dirty="0"/>
              <a:t> </a:t>
            </a:r>
          </a:p>
          <a:p>
            <a:pPr marL="685800" lvl="0" indent="-685800">
              <a:buFont typeface="Arial" panose="020B0604020202020204" pitchFamily="34" charset="0"/>
              <a:buChar char="•"/>
            </a:pPr>
            <a:r>
              <a:rPr lang="pt-PT" b="1" dirty="0"/>
              <a:t>coragem</a:t>
            </a:r>
            <a:r>
              <a:rPr lang="pt-PT" dirty="0"/>
              <a:t> </a:t>
            </a:r>
          </a:p>
          <a:p>
            <a:pPr marL="685800" lvl="0" indent="-685800">
              <a:buFont typeface="Arial" panose="020B0604020202020204" pitchFamily="34" charset="0"/>
              <a:buChar char="•"/>
            </a:pPr>
            <a:r>
              <a:rPr lang="pt-PT" b="1" dirty="0"/>
              <a:t>força</a:t>
            </a:r>
            <a:r>
              <a:rPr lang="pt-PT" dirty="0"/>
              <a:t>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pt-PT" b="1" dirty="0"/>
              <a:t>esperança</a:t>
            </a:r>
            <a:r>
              <a:rPr lang="pt-PT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37674420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F7B517-1293-BBA0-37DA-E60483FE5C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lide Title">
            <a:extLst>
              <a:ext uri="{FF2B5EF4-FFF2-40B4-BE49-F238E27FC236}">
                <a16:creationId xmlns:a16="http://schemas.microsoft.com/office/drawing/2014/main" id="{0C887C69-743D-DE90-A7D2-33DEA9E6A73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7" name="Slide Subtitle">
            <a:extLst>
              <a:ext uri="{FF2B5EF4-FFF2-40B4-BE49-F238E27FC236}">
                <a16:creationId xmlns:a16="http://schemas.microsoft.com/office/drawing/2014/main" id="{114BC6CB-CC23-C337-204B-388BC2273FC3}"/>
              </a:ext>
            </a:extLst>
          </p:cNvPr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8" name="Slide bullet text">
            <a:extLst>
              <a:ext uri="{FF2B5EF4-FFF2-40B4-BE49-F238E27FC236}">
                <a16:creationId xmlns:a16="http://schemas.microsoft.com/office/drawing/2014/main" id="{18F8C603-67BE-0995-EA60-7D6A3DE0F5B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4D83F4BC-D0A3-1B7F-C8A7-1F80BBDE6B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40A81417-4EA0-D31E-E178-D19827742473}"/>
              </a:ext>
            </a:extLst>
          </p:cNvPr>
          <p:cNvSpPr txBox="1"/>
          <p:nvPr/>
        </p:nvSpPr>
        <p:spPr>
          <a:xfrm>
            <a:off x="2286000" y="3605659"/>
            <a:ext cx="19800277" cy="664438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lvl="0"/>
            <a:r>
              <a:rPr lang="pt-PT" sz="7200" b="1" dirty="0"/>
              <a:t>Quando Deus te chamar…</a:t>
            </a:r>
            <a:r>
              <a:rPr lang="pt-PT" sz="7200" dirty="0"/>
              <a:t> </a:t>
            </a:r>
          </a:p>
          <a:p>
            <a:pPr lvl="0"/>
            <a:endParaRPr lang="pt-PT" b="1" dirty="0"/>
          </a:p>
          <a:p>
            <a:pPr lvl="0"/>
            <a:r>
              <a:rPr lang="pt-PT" b="1" dirty="0"/>
              <a:t>vais escutar?</a:t>
            </a:r>
            <a:r>
              <a:rPr lang="pt-PT" dirty="0"/>
              <a:t> </a:t>
            </a:r>
          </a:p>
          <a:p>
            <a:pPr lvl="0"/>
            <a:r>
              <a:rPr lang="pt-PT" b="1" dirty="0"/>
              <a:t>vais obedecer?</a:t>
            </a:r>
            <a:r>
              <a:rPr lang="pt-PT" dirty="0"/>
              <a:t> </a:t>
            </a:r>
          </a:p>
          <a:p>
            <a:pPr lvl="0"/>
            <a:r>
              <a:rPr lang="pt-PT" b="1" dirty="0"/>
              <a:t>vais orar pelos outros?</a:t>
            </a:r>
            <a:r>
              <a:rPr lang="pt-PT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63306031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lide 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7" name="Slide Subtitle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8" name="Slide bullet text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3E62C818-777A-457B-925E-2507B13707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0FA18DA4-5DC8-2E90-3AE4-D5D35904BB58}"/>
              </a:ext>
            </a:extLst>
          </p:cNvPr>
          <p:cNvSpPr txBox="1"/>
          <p:nvPr/>
        </p:nvSpPr>
        <p:spPr>
          <a:xfrm>
            <a:off x="1290028" y="2512663"/>
            <a:ext cx="22490722" cy="678288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lvl="0"/>
            <a:r>
              <a:rPr lang="pt-PT" b="1" dirty="0"/>
              <a:t>Oração Final</a:t>
            </a:r>
            <a:r>
              <a:rPr lang="pt-PT" dirty="0"/>
              <a:t> </a:t>
            </a:r>
          </a:p>
          <a:p>
            <a:pPr lvl="0"/>
            <a:endParaRPr lang="pt-PT" sz="2000" dirty="0"/>
          </a:p>
          <a:p>
            <a:pPr lvl="0" algn="ctr"/>
            <a:r>
              <a:rPr lang="pt-PT" sz="6600" b="1" dirty="0"/>
              <a:t>“Querido Jesus, </a:t>
            </a:r>
          </a:p>
          <a:p>
            <a:pPr lvl="0" algn="ctr"/>
            <a:r>
              <a:rPr lang="pt-PT" sz="6600" b="1" dirty="0"/>
              <a:t>ajuda-me a ouvir a Tua voz </a:t>
            </a:r>
          </a:p>
          <a:p>
            <a:pPr lvl="0" algn="ctr"/>
            <a:r>
              <a:rPr lang="pt-PT" sz="6600" b="1" dirty="0"/>
              <a:t>e a orar pelos outros.”</a:t>
            </a:r>
            <a:r>
              <a:rPr lang="pt-PT" sz="6600" dirty="0"/>
              <a:t> 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lide 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2" name="Slide Subtitle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3" name="Slide bullet text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2AD5899D-DBD6-CC57-DC7F-499AD67DCF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902"/>
            <a:ext cx="24355730" cy="13700098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C52E0998-B2D5-6FC7-6AED-4D330CA192D3}"/>
              </a:ext>
            </a:extLst>
          </p:cNvPr>
          <p:cNvSpPr txBox="1"/>
          <p:nvPr/>
        </p:nvSpPr>
        <p:spPr>
          <a:xfrm>
            <a:off x="3377223" y="2235666"/>
            <a:ext cx="19800277" cy="951593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lvl="0"/>
            <a:r>
              <a:rPr lang="pt-PT" sz="6000" b="1" dirty="0"/>
              <a:t>Sermão Especial</a:t>
            </a:r>
            <a:r>
              <a:rPr lang="pt-PT" sz="6000" dirty="0"/>
              <a:t> </a:t>
            </a:r>
          </a:p>
          <a:p>
            <a:pPr lvl="0"/>
            <a:endParaRPr lang="pt-PT" dirty="0"/>
          </a:p>
          <a:p>
            <a:pPr lvl="0"/>
            <a:endParaRPr lang="pt-PT" dirty="0"/>
          </a:p>
          <a:p>
            <a:pPr lvl="0" algn="ctr"/>
            <a:r>
              <a:rPr lang="pt-PT" sz="8800" b="1" dirty="0"/>
              <a:t>Deus chama e eu escuto!</a:t>
            </a:r>
          </a:p>
          <a:p>
            <a:pPr lvl="0"/>
            <a:endParaRPr lang="pt-PT" b="1" dirty="0"/>
          </a:p>
          <a:p>
            <a:pPr lvl="0"/>
            <a:r>
              <a:rPr lang="pt-PT" dirty="0"/>
              <a:t> </a:t>
            </a:r>
          </a:p>
          <a:p>
            <a:pPr lvl="0" algn="r"/>
            <a:r>
              <a:rPr lang="pt-PT" b="1" dirty="0" err="1"/>
              <a:t>Orathai</a:t>
            </a:r>
            <a:r>
              <a:rPr lang="pt-PT" b="1" dirty="0"/>
              <a:t> </a:t>
            </a:r>
            <a:r>
              <a:rPr lang="pt-PT" b="1" dirty="0" err="1"/>
              <a:t>Chureson</a:t>
            </a:r>
            <a:r>
              <a:rPr lang="pt-PT" dirty="0"/>
              <a:t> 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lide 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7" name="Slide Subtitle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8" name="Slide bullet text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BAC05D1B-1675-6451-2B32-2BF0D28370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E86CFEDD-8254-E7BB-6C0A-10CD117E2B82}"/>
              </a:ext>
            </a:extLst>
          </p:cNvPr>
          <p:cNvSpPr txBox="1"/>
          <p:nvPr/>
        </p:nvSpPr>
        <p:spPr>
          <a:xfrm>
            <a:off x="2286000" y="2818522"/>
            <a:ext cx="19800277" cy="821866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lvl="0"/>
            <a:r>
              <a:rPr lang="pt-PT" b="1" dirty="0"/>
              <a:t>“Já ouviste a mamã ou o papá chamar o teu nome?”</a:t>
            </a:r>
            <a:r>
              <a:rPr lang="pt-PT" dirty="0"/>
              <a:t> </a:t>
            </a:r>
          </a:p>
          <a:p>
            <a:pPr lvl="0"/>
            <a:r>
              <a:rPr lang="pt-PT" b="1" dirty="0"/>
              <a:t>“O que fazes quando ouves o teu nome?”</a:t>
            </a:r>
            <a:r>
              <a:rPr lang="pt-PT" dirty="0"/>
              <a:t> </a:t>
            </a:r>
          </a:p>
          <a:p>
            <a:pPr lvl="0"/>
            <a:endParaRPr lang="pt-PT" dirty="0"/>
          </a:p>
          <a:p>
            <a:pPr lvl="0" algn="ctr"/>
            <a:r>
              <a:rPr lang="pt-PT" sz="7200" b="1" dirty="0"/>
              <a:t>Deus também nos chama</a:t>
            </a:r>
            <a:r>
              <a:rPr lang="pt-PT" sz="7200" dirty="0"/>
              <a:t> </a:t>
            </a:r>
          </a:p>
          <a:p>
            <a:pPr lvl="0" algn="ctr"/>
            <a:r>
              <a:rPr lang="pt-PT" sz="7200" b="1" dirty="0"/>
              <a:t>e quer que O escutemos.</a:t>
            </a:r>
            <a:endParaRPr lang="pt-PT" sz="7200" dirty="0"/>
          </a:p>
          <a:p>
            <a:pPr lvl="0"/>
            <a:endParaRPr lang="pt-PT" dirty="0"/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504312-2A98-CF1F-0801-BC86FFD261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lide Title">
            <a:extLst>
              <a:ext uri="{FF2B5EF4-FFF2-40B4-BE49-F238E27FC236}">
                <a16:creationId xmlns:a16="http://schemas.microsoft.com/office/drawing/2014/main" id="{E6947038-1203-3378-3DCD-B75710A8A56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7" name="Slide Subtitle">
            <a:extLst>
              <a:ext uri="{FF2B5EF4-FFF2-40B4-BE49-F238E27FC236}">
                <a16:creationId xmlns:a16="http://schemas.microsoft.com/office/drawing/2014/main" id="{2C9CD68F-A478-DD60-A295-9A92C7A98288}"/>
              </a:ext>
            </a:extLst>
          </p:cNvPr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8" name="Slide bullet text">
            <a:extLst>
              <a:ext uri="{FF2B5EF4-FFF2-40B4-BE49-F238E27FC236}">
                <a16:creationId xmlns:a16="http://schemas.microsoft.com/office/drawing/2014/main" id="{CCC44C8B-2109-809D-4550-E3E01CB68A1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68AAAEAD-2C87-9E51-37F8-7A895F37C2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C80CD366-13CA-6125-7DA1-AF5E0C771BC9}"/>
              </a:ext>
            </a:extLst>
          </p:cNvPr>
          <p:cNvSpPr txBox="1"/>
          <p:nvPr/>
        </p:nvSpPr>
        <p:spPr>
          <a:xfrm>
            <a:off x="2291861" y="3824349"/>
            <a:ext cx="19800277" cy="606730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lvl="0"/>
            <a:r>
              <a:rPr lang="pt-PT" b="1" dirty="0"/>
              <a:t>Samuel ouviu a voz de Deus.</a:t>
            </a:r>
            <a:r>
              <a:rPr lang="pt-PT" dirty="0"/>
              <a:t> </a:t>
            </a:r>
          </a:p>
          <a:p>
            <a:pPr lvl="0"/>
            <a:r>
              <a:rPr lang="pt-PT" dirty="0"/>
              <a:t>I </a:t>
            </a:r>
            <a:r>
              <a:rPr lang="pt-PT" b="1" dirty="0"/>
              <a:t>Samuel 3:10</a:t>
            </a:r>
            <a:r>
              <a:rPr lang="pt-PT" dirty="0"/>
              <a:t> </a:t>
            </a:r>
          </a:p>
          <a:p>
            <a:pPr lvl="0"/>
            <a:endParaRPr lang="pt-PT" dirty="0"/>
          </a:p>
          <a:p>
            <a:pPr lvl="0" algn="ctr"/>
            <a:br>
              <a:rPr lang="pt-PT" dirty="0"/>
            </a:br>
            <a:r>
              <a:rPr lang="pt-PT" sz="7200" b="1" dirty="0"/>
              <a:t>“Fala, porque o teu servo ouve.”</a:t>
            </a:r>
            <a:r>
              <a:rPr lang="pt-PT" sz="7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87116359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AC08D5-6A96-CF68-431E-536F034B34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lide Title">
            <a:extLst>
              <a:ext uri="{FF2B5EF4-FFF2-40B4-BE49-F238E27FC236}">
                <a16:creationId xmlns:a16="http://schemas.microsoft.com/office/drawing/2014/main" id="{58508DDD-4E89-AA34-DDA1-72A291B6280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7" name="Slide Subtitle">
            <a:extLst>
              <a:ext uri="{FF2B5EF4-FFF2-40B4-BE49-F238E27FC236}">
                <a16:creationId xmlns:a16="http://schemas.microsoft.com/office/drawing/2014/main" id="{BD93B4C7-E970-6553-6F6C-1C76E7DB697E}"/>
              </a:ext>
            </a:extLst>
          </p:cNvPr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8" name="Slide bullet text">
            <a:extLst>
              <a:ext uri="{FF2B5EF4-FFF2-40B4-BE49-F238E27FC236}">
                <a16:creationId xmlns:a16="http://schemas.microsoft.com/office/drawing/2014/main" id="{CF2F349D-1CCF-B718-410D-592827862D8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72F95EE0-A63C-3AD8-F0BD-817C42BB51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387223C8-1F8F-4A8B-8DB1-62E2660B8A32}"/>
              </a:ext>
            </a:extLst>
          </p:cNvPr>
          <p:cNvSpPr txBox="1"/>
          <p:nvPr/>
        </p:nvSpPr>
        <p:spPr>
          <a:xfrm>
            <a:off x="2286000" y="2984720"/>
            <a:ext cx="19800277" cy="78862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pt-PT" sz="7200" b="1" dirty="0"/>
              <a:t>Como é que Deus fala connosco?</a:t>
            </a:r>
            <a:endParaRPr lang="pt-PT" sz="7200" dirty="0"/>
          </a:p>
          <a:p>
            <a:pPr lvl="0"/>
            <a:endParaRPr lang="pt-PT" b="1" dirty="0"/>
          </a:p>
          <a:p>
            <a:pPr marL="685800" lvl="1" indent="-685800">
              <a:buFont typeface="Wingdings" panose="05000000000000000000" pitchFamily="2" charset="2"/>
              <a:buChar char="§"/>
            </a:pPr>
            <a:r>
              <a:rPr lang="pt-PT" b="1" dirty="0"/>
              <a:t>Pela Bíblia</a:t>
            </a:r>
            <a:r>
              <a:rPr lang="pt-PT" dirty="0"/>
              <a:t> </a:t>
            </a:r>
          </a:p>
          <a:p>
            <a:pPr marL="685800" lvl="1" indent="-685800">
              <a:buFont typeface="Wingdings" panose="05000000000000000000" pitchFamily="2" charset="2"/>
              <a:buChar char="§"/>
            </a:pPr>
            <a:r>
              <a:rPr lang="pt-PT" b="1" dirty="0"/>
              <a:t>Pelos pais e professores</a:t>
            </a:r>
            <a:r>
              <a:rPr lang="pt-PT" dirty="0"/>
              <a:t> </a:t>
            </a:r>
          </a:p>
          <a:p>
            <a:pPr marL="685800" lvl="1" indent="-685800">
              <a:buFont typeface="Wingdings" panose="05000000000000000000" pitchFamily="2" charset="2"/>
              <a:buChar char="§"/>
            </a:pPr>
            <a:r>
              <a:rPr lang="pt-PT" b="1" dirty="0"/>
              <a:t>Pelo Espírito Santo no coração</a:t>
            </a:r>
            <a:r>
              <a:rPr lang="pt-PT" dirty="0"/>
              <a:t> </a:t>
            </a:r>
          </a:p>
          <a:p>
            <a:pPr marL="685800" lvl="1" indent="-685800">
              <a:buFont typeface="Wingdings" panose="05000000000000000000" pitchFamily="2" charset="2"/>
              <a:buChar char="§"/>
            </a:pPr>
            <a:r>
              <a:rPr lang="pt-PT" b="1" dirty="0"/>
              <a:t>Pela Natureza</a:t>
            </a:r>
            <a:r>
              <a:rPr lang="pt-PT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53892234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7B1214-3E0C-4B45-1BF0-302B7AC0CC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lide Title">
            <a:extLst>
              <a:ext uri="{FF2B5EF4-FFF2-40B4-BE49-F238E27FC236}">
                <a16:creationId xmlns:a16="http://schemas.microsoft.com/office/drawing/2014/main" id="{5B82EE24-7B10-87C4-477C-EF68A14E9E7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7" name="Slide Subtitle">
            <a:extLst>
              <a:ext uri="{FF2B5EF4-FFF2-40B4-BE49-F238E27FC236}">
                <a16:creationId xmlns:a16="http://schemas.microsoft.com/office/drawing/2014/main" id="{F1DBBF74-8DFB-8369-B7EB-46C3CE9FCA76}"/>
              </a:ext>
            </a:extLst>
          </p:cNvPr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8" name="Slide bullet text">
            <a:extLst>
              <a:ext uri="{FF2B5EF4-FFF2-40B4-BE49-F238E27FC236}">
                <a16:creationId xmlns:a16="http://schemas.microsoft.com/office/drawing/2014/main" id="{16A37439-3805-D8C5-10BE-A0CEB775710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31926C5C-014A-11EB-90B6-15334A1548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3B88ECA7-7BCC-0AF5-626B-B01DAE9F7566}"/>
              </a:ext>
            </a:extLst>
          </p:cNvPr>
          <p:cNvSpPr txBox="1"/>
          <p:nvPr/>
        </p:nvSpPr>
        <p:spPr>
          <a:xfrm>
            <a:off x="2286000" y="2363781"/>
            <a:ext cx="19800277" cy="912814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pt-PT" sz="7200" b="1" dirty="0"/>
              <a:t>O que significa escutar Deus?</a:t>
            </a:r>
            <a:endParaRPr lang="pt-PT" sz="7200" dirty="0"/>
          </a:p>
          <a:p>
            <a:pPr lvl="0"/>
            <a:endParaRPr lang="pt-PT" b="1" dirty="0"/>
          </a:p>
          <a:p>
            <a:pPr marL="685800" lvl="0" indent="-685800">
              <a:buFont typeface="Arial" panose="020B0604020202020204" pitchFamily="34" charset="0"/>
              <a:buChar char="•"/>
            </a:pPr>
            <a:r>
              <a:rPr lang="pt-PT" b="1" dirty="0"/>
              <a:t>obedecer</a:t>
            </a:r>
            <a:r>
              <a:rPr lang="pt-PT" dirty="0"/>
              <a:t> </a:t>
            </a:r>
          </a:p>
          <a:p>
            <a:pPr marL="685800" lvl="0" indent="-685800">
              <a:buFont typeface="Arial" panose="020B0604020202020204" pitchFamily="34" charset="0"/>
              <a:buChar char="•"/>
            </a:pPr>
            <a:r>
              <a:rPr lang="pt-PT" b="1" dirty="0"/>
              <a:t>ser bondoso</a:t>
            </a:r>
            <a:r>
              <a:rPr lang="pt-PT" dirty="0"/>
              <a:t> </a:t>
            </a:r>
          </a:p>
          <a:p>
            <a:pPr marL="685800" lvl="0" indent="-685800">
              <a:buFont typeface="Arial" panose="020B0604020202020204" pitchFamily="34" charset="0"/>
              <a:buChar char="•"/>
            </a:pPr>
            <a:r>
              <a:rPr lang="pt-PT" b="1" dirty="0"/>
              <a:t>ser amoroso</a:t>
            </a:r>
            <a:r>
              <a:rPr lang="pt-PT" dirty="0"/>
              <a:t> </a:t>
            </a:r>
          </a:p>
          <a:p>
            <a:pPr marL="685800" lvl="0" indent="-685800">
              <a:buFont typeface="Arial" panose="020B0604020202020204" pitchFamily="34" charset="0"/>
              <a:buChar char="•"/>
            </a:pPr>
            <a:r>
              <a:rPr lang="pt-PT" b="1" dirty="0"/>
              <a:t>ajudar os outros</a:t>
            </a:r>
            <a:r>
              <a:rPr lang="pt-PT" dirty="0"/>
              <a:t> </a:t>
            </a:r>
          </a:p>
          <a:p>
            <a:pPr marL="685800" lvl="0" indent="-685800">
              <a:buFont typeface="Arial" panose="020B0604020202020204" pitchFamily="34" charset="0"/>
              <a:buChar char="•"/>
            </a:pPr>
            <a:r>
              <a:rPr lang="pt-PT" b="1" dirty="0"/>
              <a:t>orar por outras pessoas</a:t>
            </a:r>
            <a:r>
              <a:rPr lang="pt-PT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22985643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8E319F-4752-B55B-ACBB-D880DBAAA5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lide Title">
            <a:extLst>
              <a:ext uri="{FF2B5EF4-FFF2-40B4-BE49-F238E27FC236}">
                <a16:creationId xmlns:a16="http://schemas.microsoft.com/office/drawing/2014/main" id="{8AFDD9FA-C7F9-9700-2055-CCC0F122E1A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7" name="Slide Subtitle">
            <a:extLst>
              <a:ext uri="{FF2B5EF4-FFF2-40B4-BE49-F238E27FC236}">
                <a16:creationId xmlns:a16="http://schemas.microsoft.com/office/drawing/2014/main" id="{692C6178-D1DC-5AFE-EFA7-56A904F48D02}"/>
              </a:ext>
            </a:extLst>
          </p:cNvPr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8" name="Slide bullet text">
            <a:extLst>
              <a:ext uri="{FF2B5EF4-FFF2-40B4-BE49-F238E27FC236}">
                <a16:creationId xmlns:a16="http://schemas.microsoft.com/office/drawing/2014/main" id="{44A09920-2DE8-D812-78EC-EE3606DA5B1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9578A37E-7731-6923-A10A-7DF970B7CE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CB970B5A-35F7-169B-68CC-2F741DCFD423}"/>
              </a:ext>
            </a:extLst>
          </p:cNvPr>
          <p:cNvSpPr txBox="1"/>
          <p:nvPr/>
        </p:nvSpPr>
        <p:spPr>
          <a:xfrm>
            <a:off x="2286000" y="4847538"/>
            <a:ext cx="19800277" cy="416062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lvl="0"/>
            <a:r>
              <a:rPr lang="pt-PT" b="1" dirty="0"/>
              <a:t>João 10:27</a:t>
            </a:r>
            <a:r>
              <a:rPr lang="pt-PT" dirty="0"/>
              <a:t> </a:t>
            </a:r>
          </a:p>
          <a:p>
            <a:pPr lvl="0"/>
            <a:endParaRPr lang="pt-PT" dirty="0"/>
          </a:p>
          <a:p>
            <a:pPr lvl="0" algn="ctr"/>
            <a:r>
              <a:rPr lang="pt-PT" sz="7200" b="1" dirty="0"/>
              <a:t>“As minhas ovelhas ouvem a minha voz.”</a:t>
            </a:r>
            <a:r>
              <a:rPr lang="pt-PT" sz="7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76781097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0F54AA-1ECE-FF5B-E641-096D7F3FEF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lide Title">
            <a:extLst>
              <a:ext uri="{FF2B5EF4-FFF2-40B4-BE49-F238E27FC236}">
                <a16:creationId xmlns:a16="http://schemas.microsoft.com/office/drawing/2014/main" id="{A1BCD276-0971-57C4-635C-E8FD50C799D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7" name="Slide Subtitle">
            <a:extLst>
              <a:ext uri="{FF2B5EF4-FFF2-40B4-BE49-F238E27FC236}">
                <a16:creationId xmlns:a16="http://schemas.microsoft.com/office/drawing/2014/main" id="{5CE24048-6FFB-984F-0C25-879779B55386}"/>
              </a:ext>
            </a:extLst>
          </p:cNvPr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8" name="Slide bullet text">
            <a:extLst>
              <a:ext uri="{FF2B5EF4-FFF2-40B4-BE49-F238E27FC236}">
                <a16:creationId xmlns:a16="http://schemas.microsoft.com/office/drawing/2014/main" id="{0492DBB4-3113-8F5B-A1BD-D4786BFD1E4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623BCD45-0EC6-681E-E9E7-1A11EFF411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1EC4A95D-B6FB-D92B-5980-5BA2CEFA6205}"/>
              </a:ext>
            </a:extLst>
          </p:cNvPr>
          <p:cNvSpPr txBox="1"/>
          <p:nvPr/>
        </p:nvSpPr>
        <p:spPr>
          <a:xfrm>
            <a:off x="2286000" y="2901620"/>
            <a:ext cx="19800277" cy="80524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pt-PT" sz="7200" b="1" dirty="0"/>
              <a:t>Deus quer que oremos pelos outros</a:t>
            </a:r>
            <a:endParaRPr lang="pt-PT" sz="7200" dirty="0"/>
          </a:p>
          <a:p>
            <a:endParaRPr lang="pt-PT" dirty="0"/>
          </a:p>
          <a:p>
            <a:pPr lvl="0"/>
            <a:r>
              <a:rPr lang="pt-PT" sz="6000" b="1" dirty="0"/>
              <a:t>Deus quer que oremos pelas outras crianças</a:t>
            </a:r>
            <a:r>
              <a:rPr lang="pt-PT" sz="6000" dirty="0"/>
              <a:t> </a:t>
            </a:r>
          </a:p>
          <a:p>
            <a:pPr marL="685800" lvl="0" indent="-685800">
              <a:buFont typeface="Arial" panose="020B0604020202020204" pitchFamily="34" charset="0"/>
              <a:buChar char="•"/>
            </a:pPr>
            <a:r>
              <a:rPr lang="pt-PT" b="1" dirty="0"/>
              <a:t>pelas que estão tristes</a:t>
            </a:r>
            <a:r>
              <a:rPr lang="pt-PT" dirty="0"/>
              <a:t> </a:t>
            </a:r>
          </a:p>
          <a:p>
            <a:pPr marL="685800" lvl="0" indent="-685800">
              <a:buFont typeface="Arial" panose="020B0604020202020204" pitchFamily="34" charset="0"/>
              <a:buChar char="•"/>
            </a:pPr>
            <a:r>
              <a:rPr lang="pt-PT" b="1" dirty="0"/>
              <a:t>pelas que têm medo</a:t>
            </a:r>
            <a:r>
              <a:rPr lang="pt-PT" dirty="0"/>
              <a:t> </a:t>
            </a:r>
          </a:p>
          <a:p>
            <a:pPr marL="685800" lvl="0" indent="-685800">
              <a:buFont typeface="Arial" panose="020B0604020202020204" pitchFamily="34" charset="0"/>
              <a:buChar char="•"/>
            </a:pPr>
            <a:r>
              <a:rPr lang="pt-PT" b="1" dirty="0"/>
              <a:t>pelas que precisam de ajuda</a:t>
            </a:r>
            <a:r>
              <a:rPr lang="pt-PT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37602496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4FBC53-5E10-0384-8A27-244FD0AA75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lide Title">
            <a:extLst>
              <a:ext uri="{FF2B5EF4-FFF2-40B4-BE49-F238E27FC236}">
                <a16:creationId xmlns:a16="http://schemas.microsoft.com/office/drawing/2014/main" id="{969A27DC-A449-03B9-67F3-E3FE70E2F9C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7" name="Slide Subtitle">
            <a:extLst>
              <a:ext uri="{FF2B5EF4-FFF2-40B4-BE49-F238E27FC236}">
                <a16:creationId xmlns:a16="http://schemas.microsoft.com/office/drawing/2014/main" id="{B9027059-6474-5D56-9611-EF7CDF63D5DC}"/>
              </a:ext>
            </a:extLst>
          </p:cNvPr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8" name="Slide bullet text">
            <a:extLst>
              <a:ext uri="{FF2B5EF4-FFF2-40B4-BE49-F238E27FC236}">
                <a16:creationId xmlns:a16="http://schemas.microsoft.com/office/drawing/2014/main" id="{F8551215-0068-A3D3-DB50-23FF11A953F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8461D69B-AEDD-74FF-B922-EF58822790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9CE41EF6-091F-C203-ECB7-D2A23F5FE220}"/>
              </a:ext>
            </a:extLst>
          </p:cNvPr>
          <p:cNvSpPr txBox="1"/>
          <p:nvPr/>
        </p:nvSpPr>
        <p:spPr>
          <a:xfrm>
            <a:off x="2286000" y="2523056"/>
            <a:ext cx="19800277" cy="880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lvl="0"/>
            <a:r>
              <a:rPr lang="pt-PT" sz="7200" b="1" dirty="0"/>
              <a:t>Podemos falar com Deus sobre tudo.</a:t>
            </a:r>
            <a:endParaRPr lang="pt-PT" sz="7200" dirty="0"/>
          </a:p>
          <a:p>
            <a:pPr lvl="0"/>
            <a:endParaRPr lang="pt-PT" sz="7200" dirty="0"/>
          </a:p>
          <a:p>
            <a:pPr lvl="0" algn="ctr">
              <a:lnSpc>
                <a:spcPct val="150000"/>
              </a:lnSpc>
            </a:pPr>
            <a:r>
              <a:rPr lang="pt-PT" sz="5400" b="1" dirty="0"/>
              <a:t>“Não andem ansiosos por coisa alguma,                                     mas em tudo, pela oração e súplicas, e                                         com ação de graças, apresentem seus pedidos a Deus.”</a:t>
            </a:r>
          </a:p>
          <a:p>
            <a:pPr lvl="0" algn="r"/>
            <a:r>
              <a:rPr lang="pt-PT" b="1" dirty="0"/>
              <a:t>Filipenses 4:6</a:t>
            </a:r>
            <a:r>
              <a:rPr lang="pt-PT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62827270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235</Words>
  <Application>Microsoft Office PowerPoint</Application>
  <PresentationFormat>Personalizados</PresentationFormat>
  <Paragraphs>59</Paragraphs>
  <Slides>13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13</vt:i4>
      </vt:variant>
    </vt:vector>
  </HeadingPairs>
  <TitlesOfParts>
    <vt:vector size="18" baseType="lpstr">
      <vt:lpstr>Arial</vt:lpstr>
      <vt:lpstr>Helvetica Neue</vt:lpstr>
      <vt:lpstr>Helvetica Neue Medium</vt:lpstr>
      <vt:lpstr>Wingdings</vt:lpstr>
      <vt:lpstr>21_BasicWhite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Sara Sayal</dc:creator>
  <cp:lastModifiedBy>Conceição Teles</cp:lastModifiedBy>
  <cp:revision>1</cp:revision>
  <dcterms:modified xsi:type="dcterms:W3CDTF">2026-03-31T11:55:22Z</dcterms:modified>
</cp:coreProperties>
</file>