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72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4T14:22:4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12038,'0'0'0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9515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rilha de areia entre duas colinas rumo ao oceano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Garça sobrevoando uma praia com uma cerca baixa à frente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sta de praia e mar de uma duna de areia com gram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aime Silv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–Jaime Silveira</a:t>
            </a:r>
          </a:p>
        </p:txBody>
      </p:sp>
      <p:sp>
        <p:nvSpPr>
          <p:cNvPr id="112" name="“Digite uma citação aqui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1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sta de praia e mar de uma duna de areia com gram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e praia e mar de uma duna de areia com gram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 sobrevoando uma praia com uma cerca baixa à frente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rilha de areia entre duas colinas rumo ao oceano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76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85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Artboard 1.png" descr="Artboard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Artboard 10.png" descr="Artboard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Artboard 11.png" descr="Artboard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ABEC61-220B-44FE-D774-0524B9E62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6"/>
            <a:ext cx="24407620" cy="137292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Artboard 13.png" descr="Artboard 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AE1A7EA-DBA0-019E-624A-19EBFCD3A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D0DB3C-350F-75C1-A1F8-280FCE31F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Artboard 16.png" descr="Artboard 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3521A5-2357-5420-6A20-A867C0C86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092226" cy="135518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F6D09D-343D-09D3-40FB-777213BD2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64878E-3833-926E-CA5A-075EDB6AC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Artboard 2.png" descr="Artboard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Artboard 20.png" descr="Artboard 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87F85C79-3D50-E9A1-B5C1-6D04E3367266}"/>
                  </a:ext>
                </a:extLst>
              </p14:cNvPr>
              <p14:cNvContentPartPr/>
              <p14:nvPr/>
            </p14:nvContentPartPr>
            <p14:xfrm>
              <a:off x="1205815" y="5212422"/>
              <a:ext cx="360" cy="3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87F85C79-3D50-E9A1-B5C1-6D04E33672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6815" y="520378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54E3B97D-C485-7B2F-1E22-CEC488A18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8ABC12-7663-C13D-6C90-3D885E6ED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B254B4-7922-38EA-EDD9-631EBF43D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48755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Artboard 6.png" descr="Artboard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Artboard 7.png" descr="Artboard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Artboard 8.png" descr="Artboard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lique duas vezes para edit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Clique duas vezes para editar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Artboard 9.png" descr="Artboard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Personalizados</PresentationFormat>
  <Paragraphs>0</Paragraphs>
  <Slides>20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4" baseType="lpstr"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Geral Igreja Viva</cp:lastModifiedBy>
  <cp:revision>3</cp:revision>
  <dcterms:modified xsi:type="dcterms:W3CDTF">2026-03-04T14:49:20Z</dcterms:modified>
</cp:coreProperties>
</file>