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9" r:id="rId4"/>
    <p:sldId id="265" r:id="rId5"/>
    <p:sldId id="261" r:id="rId6"/>
    <p:sldId id="258" r:id="rId7"/>
    <p:sldId id="262" r:id="rId8"/>
    <p:sldId id="259" r:id="rId9"/>
    <p:sldId id="257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D30"/>
    <a:srgbClr val="FEFEFE"/>
    <a:srgbClr val="76489C"/>
    <a:srgbClr val="FFF101"/>
    <a:srgbClr val="00AB4E"/>
    <a:srgbClr val="009DDB"/>
    <a:srgbClr val="F15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C676C-D769-4CC3-853D-A19EF01C0F92}" v="39" dt="2023-02-06T10:25:10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A7D8-6512-43DC-9ABB-390813D71C43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64300-2BD8-4AEC-BA11-6A0745D2FAC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774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64300-2BD8-4AEC-BA11-6A0745D2FAC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673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877B1-51DD-9367-D36E-189953DC0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1748AA-1154-4805-871E-9285C4007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F00BA76-ED08-9FCF-7626-D64FD48E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8AA5318-69A5-CA41-BF31-D316F6B1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7C1B812-5343-4E37-E31B-DA700587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C2483-E582-9343-EF81-A26D24A3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1C6CBA2-A0E7-8654-C356-5B34D798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4008057-6909-C0E4-FA01-0BD6297D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70A461-C991-5F7B-C76E-A95B9E2C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D00912-96A3-E9CD-A6D9-74891CA4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545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DE4CC1-01E7-BB87-E80C-46055F3AD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6D304E2-DD3E-9C86-8721-225B7F5FC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9104F7-B1A1-367B-20FE-617DAE36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26B6851-DBD6-DD1E-2C1F-0AED866C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28E77E4-72BB-9E8A-C36C-E9F49CB8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057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518DD-D732-BE0A-B730-8DFBD5C7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4DD9927-E154-1EB5-1AC1-18DA0CEA2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AD44B5B-F938-51E3-BA32-BA2122D0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229CEDD-D6CA-3CBE-8FA8-D1644039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DAC4DA-34ED-5B51-94EB-507DA04F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0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DBBA1-53D7-FC8D-765C-7FEB3081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3AA2EBD-A1EE-7BB8-EC40-E04191EB7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4969DCA-D919-B5E6-CB02-8F6B054C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496494F-3142-EBDD-2420-EB7D58E4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7C399AB-C336-4648-5CDB-C48627A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8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50620-C18F-9C0C-DA9D-B82D7393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31A17B-EF16-3145-C282-F3EA561E3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C82BDCC-23D3-9AE6-93A7-C8BE72FFE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BC00337-782B-47CB-F429-3508CED8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A7A5B91-9395-8DAD-56C7-0D5C487B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ECB65FB-C1F6-EDDA-899A-70BECC1F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19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8B587-13B1-2472-C0E1-0604B756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8BEEF73-CF5F-FBFB-829C-B09763543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7BC9B9D-B921-4D83-885C-4BB063348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9E40753-A2AA-24C0-E1FF-88250A4A0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D35C274-860D-0717-B0D4-6C84825C3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ADD93BE-9548-81EF-78BD-385B2C85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7395E29-CBE0-CCFE-C4CE-85C31D86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AE7DC6B-44EB-5709-E04E-0BF62638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60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7D1E7-3947-C7AD-09B5-49C126A1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C4D57BD-7064-8F07-D71C-E4940471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69E5A5B-6C18-A737-371C-DEE2BF2B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2C18754-0A1C-25DA-97EE-48658F66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7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579EA07-61A2-BFF1-24DC-9E9438FF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D4CE7C-B043-A3FF-9AE5-41F2E4E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5418C76-F05E-2DA8-9BB2-5A3D4EE2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2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AFACB-2582-9BC4-B7DE-B8797DAB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FAB75B-AD6C-3C2E-472F-D406D6050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BA0F08-B0D9-A19F-3D24-00CC104AD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5F54FF4-C968-CCAF-DD50-52C35739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5F87D0F-A683-F822-5EAD-75B0FB0A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1CE8A10-AACA-5DFE-6694-53406017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933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431CB-EA96-BB40-055C-C2245D7A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6F564B4-D434-B3C0-2694-868DD6709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1108A17-A35C-27AF-8F54-A7F9ACDAE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64F395-57E2-D898-68F4-C1276D37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4D605E-14B2-9A09-B509-B632B782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C321B47-2F30-59C3-6C53-9290C811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389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CE1D1E8-EE1B-6ABC-6FD5-FF1550CD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FAAFF23-DA96-6053-00D0-88FBC127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DA4B70-A516-655A-D2B2-24C69AAF8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2906-54B4-4FC2-AC5D-C1C3DB19F231}" type="datetimeFigureOut">
              <a:rPr lang="pt-PT" smtClean="0"/>
              <a:t>08/02/2023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A67AD9-AC0D-B8E9-EF5B-9A865A14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3483E2-F0A2-E8BC-09DD-37C50170A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39B6-392C-4E07-96C2-93861FB363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1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Uma imagem com texto, quadro branco&#10;&#10;Descrição gerada automaticamente">
            <a:extLst>
              <a:ext uri="{FF2B5EF4-FFF2-40B4-BE49-F238E27FC236}">
                <a16:creationId xmlns:a16="http://schemas.microsoft.com/office/drawing/2014/main" id="{B430059D-5EE9-FD1C-82B7-4F5D7E9E4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30444"/>
          <a:stretch/>
        </p:blipFill>
        <p:spPr>
          <a:xfrm>
            <a:off x="0" y="0"/>
            <a:ext cx="6888616" cy="6858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2502A13-5AB0-76BA-D988-B198DDD83446}"/>
              </a:ext>
            </a:extLst>
          </p:cNvPr>
          <p:cNvSpPr txBox="1"/>
          <p:nvPr/>
        </p:nvSpPr>
        <p:spPr>
          <a:xfrm>
            <a:off x="7117080" y="274320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Material:</a:t>
            </a:r>
          </a:p>
          <a:p>
            <a:r>
              <a:rPr lang="pt-PT" dirty="0"/>
              <a:t>Lápis de cera em forma de flor com o bebé (lojas dos Chineses) ou pode colocar lacre</a:t>
            </a:r>
          </a:p>
          <a:p>
            <a:r>
              <a:rPr lang="pt-PT" dirty="0"/>
              <a:t>Fita </a:t>
            </a:r>
          </a:p>
          <a:p>
            <a:r>
              <a:rPr lang="pt-PT" dirty="0"/>
              <a:t>Foto do bebé</a:t>
            </a:r>
          </a:p>
          <a:p>
            <a:endParaRPr lang="pt-PT" dirty="0"/>
          </a:p>
          <a:p>
            <a:r>
              <a:rPr lang="pt-PT" b="1" dirty="0"/>
              <a:t>Como fazer:</a:t>
            </a:r>
          </a:p>
          <a:p>
            <a:r>
              <a:rPr lang="pt-PT" dirty="0"/>
              <a:t>Colocar a foto no PPT</a:t>
            </a:r>
          </a:p>
          <a:p>
            <a:r>
              <a:rPr lang="pt-PT" dirty="0"/>
              <a:t>Escrever o nome do bebé </a:t>
            </a:r>
          </a:p>
          <a:p>
            <a:r>
              <a:rPr lang="pt-PT" dirty="0"/>
              <a:t>Imprimir a folha</a:t>
            </a:r>
          </a:p>
          <a:p>
            <a:r>
              <a:rPr lang="pt-PT" dirty="0"/>
              <a:t>Colar na tela</a:t>
            </a:r>
          </a:p>
        </p:txBody>
      </p:sp>
    </p:spTree>
    <p:extLst>
      <p:ext uri="{BB962C8B-B14F-4D97-AF65-F5344CB8AC3E}">
        <p14:creationId xmlns:p14="http://schemas.microsoft.com/office/powerpoint/2010/main" val="219807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D141C666-C0F7-FDDE-D79F-12F83A72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pic>
        <p:nvPicPr>
          <p:cNvPr id="6" name="Imagem 5" descr="Giro a rir bebé">
            <a:extLst>
              <a:ext uri="{FF2B5EF4-FFF2-40B4-BE49-F238E27FC236}">
                <a16:creationId xmlns:a16="http://schemas.microsoft.com/office/drawing/2014/main" id="{E53D6B57-9DAA-505A-B6D5-BA0A7E62D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5737" r="10395"/>
          <a:stretch/>
        </p:blipFill>
        <p:spPr>
          <a:xfrm>
            <a:off x="3689498" y="1626527"/>
            <a:ext cx="2498651" cy="2466753"/>
          </a:xfrm>
          <a:prstGeom prst="flowChartConnector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BADCD0-7DA8-7DB0-4582-7912AD6639C3}"/>
              </a:ext>
            </a:extLst>
          </p:cNvPr>
          <p:cNvSpPr txBox="1"/>
          <p:nvPr/>
        </p:nvSpPr>
        <p:spPr>
          <a:xfrm>
            <a:off x="7389628" y="358719"/>
            <a:ext cx="46499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Como inserir a imagem no quadro?</a:t>
            </a:r>
            <a:endParaRPr lang="pt-PT" dirty="0"/>
          </a:p>
          <a:p>
            <a:endParaRPr lang="pt-PT" dirty="0"/>
          </a:p>
          <a:p>
            <a:r>
              <a:rPr lang="pt-PT" dirty="0"/>
              <a:t>Passos para ir buscar a imagem: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Inserir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Imagens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Este dispositivo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Selecionar a imagem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Inserir</a:t>
            </a:r>
          </a:p>
          <a:p>
            <a:pPr marL="342900" indent="-342900">
              <a:buFont typeface="+mj-lt"/>
              <a:buAutoNum type="arabicPeriod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Como colocar a imagem no quadro?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Formatação da imagem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Recortar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Recorte com forma (escolher o círculo)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Ajustar </a:t>
            </a:r>
          </a:p>
        </p:txBody>
      </p:sp>
      <p:pic>
        <p:nvPicPr>
          <p:cNvPr id="13" name="Imagem 12" descr="Giro a rir bebé">
            <a:extLst>
              <a:ext uri="{FF2B5EF4-FFF2-40B4-BE49-F238E27FC236}">
                <a16:creationId xmlns:a16="http://schemas.microsoft.com/office/drawing/2014/main" id="{783BA3C3-7FA2-58B5-992B-6754B4662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6977" r="9981"/>
          <a:stretch/>
        </p:blipFill>
        <p:spPr>
          <a:xfrm>
            <a:off x="9986504" y="1302209"/>
            <a:ext cx="1886658" cy="1702247"/>
          </a:xfrm>
          <a:prstGeom prst="rect">
            <a:avLst/>
          </a:prstGeom>
        </p:spPr>
      </p:pic>
      <p:pic>
        <p:nvPicPr>
          <p:cNvPr id="15" name="Imagem 14" descr="Giro a rir bebé">
            <a:extLst>
              <a:ext uri="{FF2B5EF4-FFF2-40B4-BE49-F238E27FC236}">
                <a16:creationId xmlns:a16="http://schemas.microsoft.com/office/drawing/2014/main" id="{D35DDC79-A4CE-D467-4573-11528D8275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5737" r="10395"/>
          <a:stretch/>
        </p:blipFill>
        <p:spPr>
          <a:xfrm>
            <a:off x="9986504" y="4752560"/>
            <a:ext cx="1769308" cy="1746721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08371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D141C666-C0F7-FDDE-D79F-12F83A72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pic>
        <p:nvPicPr>
          <p:cNvPr id="6" name="Imagem 5" descr="Giro a rir bebé">
            <a:extLst>
              <a:ext uri="{FF2B5EF4-FFF2-40B4-BE49-F238E27FC236}">
                <a16:creationId xmlns:a16="http://schemas.microsoft.com/office/drawing/2014/main" id="{E53D6B57-9DAA-505A-B6D5-BA0A7E62D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5737" r="10395"/>
          <a:stretch/>
        </p:blipFill>
        <p:spPr>
          <a:xfrm>
            <a:off x="3689498" y="1626527"/>
            <a:ext cx="2498651" cy="2466753"/>
          </a:xfrm>
          <a:prstGeom prst="flowChartConnector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BADCD0-7DA8-7DB0-4582-7912AD6639C3}"/>
              </a:ext>
            </a:extLst>
          </p:cNvPr>
          <p:cNvSpPr txBox="1"/>
          <p:nvPr/>
        </p:nvSpPr>
        <p:spPr>
          <a:xfrm>
            <a:off x="7389628" y="358719"/>
            <a:ext cx="46499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Como inserir o nome do bebé?</a:t>
            </a:r>
            <a:endParaRPr lang="pt-PT" dirty="0"/>
          </a:p>
          <a:p>
            <a:endParaRPr lang="pt-PT" dirty="0"/>
          </a:p>
          <a:p>
            <a:r>
              <a:rPr lang="pt-PT" dirty="0"/>
              <a:t>É só seleciona onde diz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/>
              <a:t>E escrever o nome.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3F9AF27-3751-5DDF-F2D5-23413E3F40B6}"/>
              </a:ext>
            </a:extLst>
          </p:cNvPr>
          <p:cNvSpPr/>
          <p:nvPr/>
        </p:nvSpPr>
        <p:spPr>
          <a:xfrm>
            <a:off x="3736481" y="148932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F15B3C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F1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6209C1E-0B5B-9CF3-5456-38ABD21A2F2B}"/>
              </a:ext>
            </a:extLst>
          </p:cNvPr>
          <p:cNvSpPr/>
          <p:nvPr/>
        </p:nvSpPr>
        <p:spPr>
          <a:xfrm>
            <a:off x="8046211" y="162627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F15B3C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F1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</p:spTree>
    <p:extLst>
      <p:ext uri="{BB962C8B-B14F-4D97-AF65-F5344CB8AC3E}">
        <p14:creationId xmlns:p14="http://schemas.microsoft.com/office/powerpoint/2010/main" val="30325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1325229E-C55E-7EB1-3AF0-E9EBE020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2BCA5C4-5083-A6BD-8987-4DA31FBB684A}"/>
              </a:ext>
            </a:extLst>
          </p:cNvPr>
          <p:cNvSpPr/>
          <p:nvPr/>
        </p:nvSpPr>
        <p:spPr>
          <a:xfrm>
            <a:off x="3747114" y="148932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F15B3C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F15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</p:spTree>
    <p:extLst>
      <p:ext uri="{BB962C8B-B14F-4D97-AF65-F5344CB8AC3E}">
        <p14:creationId xmlns:p14="http://schemas.microsoft.com/office/powerpoint/2010/main" val="97828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1FB1B2-4607-B332-6CDB-330E671D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BA28FE-76A4-B2C9-5278-8A2C544E747B}"/>
              </a:ext>
            </a:extLst>
          </p:cNvPr>
          <p:cNvSpPr/>
          <p:nvPr/>
        </p:nvSpPr>
        <p:spPr>
          <a:xfrm>
            <a:off x="3715215" y="148932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009DDB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009D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</p:spTree>
    <p:extLst>
      <p:ext uri="{BB962C8B-B14F-4D97-AF65-F5344CB8AC3E}">
        <p14:creationId xmlns:p14="http://schemas.microsoft.com/office/powerpoint/2010/main" val="53221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099507-A683-BC8F-0F39-BA93BEE0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01873CA-30E1-1B06-636F-DCAFA5B96B7E}"/>
              </a:ext>
            </a:extLst>
          </p:cNvPr>
          <p:cNvSpPr/>
          <p:nvPr/>
        </p:nvSpPr>
        <p:spPr>
          <a:xfrm>
            <a:off x="3725848" y="148932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00AB4E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00AB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</p:spTree>
    <p:extLst>
      <p:ext uri="{BB962C8B-B14F-4D97-AF65-F5344CB8AC3E}">
        <p14:creationId xmlns:p14="http://schemas.microsoft.com/office/powerpoint/2010/main" val="26893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3CC65E-FE8E-FF71-2DAB-C859E328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D7CDDCF-39B7-5ACC-1302-5F05AD3D3129}"/>
              </a:ext>
            </a:extLst>
          </p:cNvPr>
          <p:cNvSpPr/>
          <p:nvPr/>
        </p:nvSpPr>
        <p:spPr>
          <a:xfrm>
            <a:off x="3715215" y="148932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FFF101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FFF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</p:spTree>
    <p:extLst>
      <p:ext uri="{BB962C8B-B14F-4D97-AF65-F5344CB8AC3E}">
        <p14:creationId xmlns:p14="http://schemas.microsoft.com/office/powerpoint/2010/main" val="110078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296236-577D-E899-511A-C0E8D286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2EF4199-1A8A-57CA-D512-F5BE457749FE}"/>
              </a:ext>
            </a:extLst>
          </p:cNvPr>
          <p:cNvSpPr/>
          <p:nvPr/>
        </p:nvSpPr>
        <p:spPr>
          <a:xfrm>
            <a:off x="3715215" y="148932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76489C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764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</p:spTree>
    <p:extLst>
      <p:ext uri="{BB962C8B-B14F-4D97-AF65-F5344CB8AC3E}">
        <p14:creationId xmlns:p14="http://schemas.microsoft.com/office/powerpoint/2010/main" val="2503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59FB734E-F3DB-D38E-9BFB-F3F0EAADA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615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9D73449-D25D-CCA5-714C-2A6E44DEAECB}"/>
              </a:ext>
            </a:extLst>
          </p:cNvPr>
          <p:cNvSpPr/>
          <p:nvPr/>
        </p:nvSpPr>
        <p:spPr>
          <a:xfrm>
            <a:off x="3747114" y="1489323"/>
            <a:ext cx="2402051" cy="163637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5400" b="1" cap="none" spc="0" dirty="0">
                <a:ln/>
                <a:solidFill>
                  <a:srgbClr val="ED1D30"/>
                </a:solidFill>
                <a:effectLst/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Escreva o nome do </a:t>
            </a:r>
            <a:r>
              <a:rPr lang="pt-PT" sz="5400" b="1" cap="none" spc="0" dirty="0">
                <a:ln/>
                <a:solidFill>
                  <a:srgbClr val="ED1D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mble" panose="020B0604020202020204" pitchFamily="2" charset="0"/>
                <a:ea typeface="Yu Gothic UI" panose="020B0500000000000000" pitchFamily="34" charset="-128"/>
                <a:cs typeface="Aharoni" panose="02010803020104030203" pitchFamily="2" charset="-79"/>
              </a:rPr>
              <a:t>bebé</a:t>
            </a:r>
          </a:p>
        </p:txBody>
      </p:sp>
    </p:spTree>
    <p:extLst>
      <p:ext uri="{BB962C8B-B14F-4D97-AF65-F5344CB8AC3E}">
        <p14:creationId xmlns:p14="http://schemas.microsoft.com/office/powerpoint/2010/main" val="2019868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144</Words>
  <Application>Microsoft Office PowerPoint</Application>
  <PresentationFormat>Ecrã Panorâmico</PresentationFormat>
  <Paragraphs>45</Paragraphs>
  <Slides>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Jumble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 Conceição Oliveira Teles</dc:creator>
  <cp:lastModifiedBy>Maria da Conceição Oliveira Teles</cp:lastModifiedBy>
  <cp:revision>2</cp:revision>
  <dcterms:created xsi:type="dcterms:W3CDTF">2023-02-06T08:41:03Z</dcterms:created>
  <dcterms:modified xsi:type="dcterms:W3CDTF">2023-02-08T12:33:06Z</dcterms:modified>
</cp:coreProperties>
</file>