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sldIdLst>
    <p:sldId id="309" r:id="rId2"/>
    <p:sldId id="289" r:id="rId3"/>
    <p:sldId id="328" r:id="rId4"/>
    <p:sldId id="329" r:id="rId5"/>
    <p:sldId id="290" r:id="rId6"/>
    <p:sldId id="310" r:id="rId7"/>
    <p:sldId id="311" r:id="rId8"/>
    <p:sldId id="312" r:id="rId9"/>
    <p:sldId id="316" r:id="rId10"/>
    <p:sldId id="318" r:id="rId11"/>
    <p:sldId id="327" r:id="rId12"/>
    <p:sldId id="319" r:id="rId13"/>
    <p:sldId id="320" r:id="rId14"/>
    <p:sldId id="321" r:id="rId15"/>
    <p:sldId id="283" r:id="rId16"/>
    <p:sldId id="301" r:id="rId17"/>
    <p:sldId id="302" r:id="rId18"/>
    <p:sldId id="303" r:id="rId19"/>
    <p:sldId id="304" r:id="rId20"/>
    <p:sldId id="274" r:id="rId21"/>
    <p:sldId id="323" r:id="rId22"/>
    <p:sldId id="324" r:id="rId23"/>
    <p:sldId id="325" r:id="rId24"/>
    <p:sldId id="326" r:id="rId25"/>
  </p:sldIdLst>
  <p:sldSz cx="12192000" cy="6858000"/>
  <p:notesSz cx="6858000" cy="9144000"/>
  <p:embeddedFontLst>
    <p:embeddedFont>
      <p:font typeface="Aptos" panose="020B0004020202020204" pitchFamily="34" charset="0"/>
      <p:regular r:id="rId27"/>
      <p:bold r:id="rId28"/>
      <p:italic r:id="rId29"/>
      <p:boldItalic r:id="rId30"/>
    </p:embeddedFont>
    <p:embeddedFont>
      <p:font typeface="Aptos Display" panose="020B000402020202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0"/>
    <p:restoredTop sz="94507"/>
  </p:normalViewPr>
  <p:slideViewPr>
    <p:cSldViewPr snapToGrid="0">
      <p:cViewPr varScale="1">
        <p:scale>
          <a:sx n="143" d="100"/>
          <a:sy n="143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4AC9C-4E2C-184E-AD40-49F664D07170}" type="datetimeFigureOut">
              <a:rPr lang="en-US" smtClean="0"/>
              <a:t>3/20/26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93B6A-676D-104E-8838-145E39C6CD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11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2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02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93B6A-676D-104E-8838-145E39C6CD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14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136E597-D995-726D-7190-20B86470CD1A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EF16E9EF-B267-DE86-DB5D-50285FB6CE2F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373A5E-E0E1-A174-F6C1-F2D582895A75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5D7541-F8A1-5B69-EE65-741035F00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DA8DFF2-68FA-EDC6-A136-BEE77F698654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2A8AA7-215D-2938-2045-F79563BB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2069432"/>
            <a:ext cx="8648198" cy="279949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A441C-C988-62E3-B0B7-F3FF5F878623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 Sábado">
            <a:hlinkClick r:id="" action="ppaction://media"/>
            <a:extLst>
              <a:ext uri="{FF2B5EF4-FFF2-40B4-BE49-F238E27FC236}">
                <a16:creationId xmlns:a16="http://schemas.microsoft.com/office/drawing/2014/main" id="{D7D06732-6332-E8EC-0689-FF8EFA75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373A5E-E0E1-A174-F6C1-F2D582895A75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5D7541-F8A1-5B69-EE65-741035F00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2A8AA7-215D-2938-2045-F79563BB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2069432"/>
            <a:ext cx="8648198" cy="279949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cuidou</a:t>
            </a:r>
            <a:r>
              <a:rPr lang="en-US" sz="3200" dirty="0">
                <a:latin typeface="Century Gothic" panose="020B0502020202020204" pitchFamily="34" charset="0"/>
              </a:rPr>
              <a:t> e me </a:t>
            </a:r>
            <a:r>
              <a:rPr lang="en-US" sz="3200" dirty="0" err="1">
                <a:latin typeface="Century Gothic" panose="020B0502020202020204" pitchFamily="34" charset="0"/>
              </a:rPr>
              <a:t>salvou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Pelos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Seus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filhos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deu</a:t>
            </a:r>
            <a:r>
              <a:rPr lang="en-US" sz="3200" dirty="0"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latin typeface="Century Gothic" panose="020B0502020202020204" pitchFamily="34" charset="0"/>
              </a:rPr>
              <a:t>Seu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Pois </a:t>
            </a:r>
            <a:r>
              <a:rPr lang="en-US" sz="3200" dirty="0" err="1">
                <a:latin typeface="Century Gothic" panose="020B0502020202020204" pitchFamily="34" charset="0"/>
              </a:rPr>
              <a:t>amou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toda</a:t>
            </a:r>
            <a:r>
              <a:rPr lang="en-US" sz="3200" dirty="0"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latin typeface="Century Gothic" panose="020B0502020202020204" pitchFamily="34" charset="0"/>
              </a:rPr>
              <a:t>Criação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A441C-C988-62E3-B0B7-F3FF5F878623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C9B09A8F-DCC8-6B1B-7F56-FB190E992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BA6B5B-B2A2-688A-5360-DC1617F47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C79C91-C358-D06E-6398-641DAAA37AD3}"/>
              </a:ext>
            </a:extLst>
          </p:cNvPr>
          <p:cNvSpPr/>
          <p:nvPr/>
        </p:nvSpPr>
        <p:spPr>
          <a:xfrm>
            <a:off x="1" y="48158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4A5069-BE14-E07A-E320-8E304D5519A1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058111A-5351-CCCB-0D06-118B998EF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1892CDC8-60FB-D779-F710-F5311DB42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BA6B5B-B2A2-688A-5360-DC1617F47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C79C91-C358-D06E-6398-641DAAA37AD3}"/>
              </a:ext>
            </a:extLst>
          </p:cNvPr>
          <p:cNvSpPr/>
          <p:nvPr/>
        </p:nvSpPr>
        <p:spPr>
          <a:xfrm>
            <a:off x="-123570" y="472636"/>
            <a:ext cx="3155528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058111A-5351-CCCB-0D06-118B998EF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0635" y="1719670"/>
            <a:ext cx="8628186" cy="301689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B47237-162A-B0E5-FE2E-A3126C31EB8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4A5069-BE14-E07A-E320-8E304D5519A1}"/>
              </a:ext>
            </a:extLst>
          </p:cNvPr>
          <p:cNvSpPr txBox="1">
            <a:spLocks/>
          </p:cNvSpPr>
          <p:nvPr/>
        </p:nvSpPr>
        <p:spPr>
          <a:xfrm>
            <a:off x="232870" y="466344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AFBC-34CF-58BC-B9BE-87C047FC8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5D5D106-0F6B-7913-177A-37D75EF27AC4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0FA140-5FCA-578D-7D58-9122385E8906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844F8AE-E559-8CE6-07B5-9B3129ECB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26B6AB-D721-C7D4-395E-759105AF3DD4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7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F3E8FEFB-B37B-2066-EBEF-254BFCC0B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texto, barco, água, remar&#10;&#10;Descrição gerada automaticamente">
            <a:extLst>
              <a:ext uri="{FF2B5EF4-FFF2-40B4-BE49-F238E27FC236}">
                <a16:creationId xmlns:a16="http://schemas.microsoft.com/office/drawing/2014/main" id="{C841A8CC-30BF-C132-0D62-A5F839836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2997CF5-DB51-7216-3965-1C012467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15" y="310705"/>
            <a:ext cx="1888157" cy="34684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BYAQ2L1P1</a:t>
            </a:r>
          </a:p>
        </p:txBody>
      </p:sp>
      <p:pic>
        <p:nvPicPr>
          <p:cNvPr id="3" name="Picture 2" descr="A group of children in a boat&#10;&#10;Description automatically generated">
            <a:extLst>
              <a:ext uri="{FF2B5EF4-FFF2-40B4-BE49-F238E27FC236}">
                <a16:creationId xmlns:a16="http://schemas.microsoft.com/office/drawing/2014/main" id="{119898CC-630B-3BDA-9A0C-94A9C40855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436" y="0"/>
            <a:ext cx="4747127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7504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beach&#10;&#10;Description automatically generated">
            <a:extLst>
              <a:ext uri="{FF2B5EF4-FFF2-40B4-BE49-F238E27FC236}">
                <a16:creationId xmlns:a16="http://schemas.microsoft.com/office/drawing/2014/main" id="{D34973FD-AFC5-133A-0FC4-28CC3A0070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697" y="0"/>
            <a:ext cx="9656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2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fishing with fish&#10;&#10;Description automatically generated">
            <a:extLst>
              <a:ext uri="{FF2B5EF4-FFF2-40B4-BE49-F238E27FC236}">
                <a16:creationId xmlns:a16="http://schemas.microsoft.com/office/drawing/2014/main" id="{1729A388-0302-C773-EDA3-EC1246F3E1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978" y="0"/>
            <a:ext cx="9809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9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standing on a beach&#10;&#10;Description automatically generated">
            <a:extLst>
              <a:ext uri="{FF2B5EF4-FFF2-40B4-BE49-F238E27FC236}">
                <a16:creationId xmlns:a16="http://schemas.microsoft.com/office/drawing/2014/main" id="{96C7BE3E-9A7A-DD9B-8740-F1170DF207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358" y="-33300"/>
            <a:ext cx="4772223" cy="68913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356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CEB204-BC63-F8E0-FB4F-B48CDB6E52FC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067" y="480115"/>
            <a:ext cx="66294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Aperta 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589B76-B6DC-319C-9BB9-69A0834BB651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A6BFE6ED-DF36-D59F-560F-7A3AE4B63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0" y="2508680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n-AU" sz="80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Ele</a:t>
            </a:r>
            <a:r>
              <a:rPr lang="en-AU" sz="80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cuida</a:t>
            </a:r>
            <a:r>
              <a:rPr lang="en-AU" sz="80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A28847-F38F-9281-84C8-6AD6D8EDE914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769974" y="472299"/>
            <a:ext cx="4856207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54438F-5949-4C86-E61F-C37FC6408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8BB3C4-B801-EDF1-AE00-C6F59C2B2717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DBC663D3-9086-03D1-E46C-C04B00340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0108-131C-5A77-A3BD-38FA83ACD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0398B1-F44C-A250-AFB5-37CA70039ED7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C6ED99-253A-5D2E-73C6-B7091480D3F4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2B3996-9535-715C-E055-6000A7FD1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F458C1-0722-9429-5530-22BF5228B278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6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796EFC74-8FDD-A471-EDCD-D14338CC1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41891-305D-CA55-BEBE-CABBD98C20BB}"/>
              </a:ext>
            </a:extLst>
          </p:cNvPr>
          <p:cNvSpPr txBox="1"/>
          <p:nvPr/>
        </p:nvSpPr>
        <p:spPr>
          <a:xfrm>
            <a:off x="-3023371" y="1536174"/>
            <a:ext cx="1219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07BE81-5DF7-76B1-D067-8556E7141EA8}"/>
              </a:ext>
            </a:extLst>
          </p:cNvPr>
          <p:cNvSpPr/>
          <p:nvPr/>
        </p:nvSpPr>
        <p:spPr>
          <a:xfrm>
            <a:off x="-2745261" y="466812"/>
            <a:ext cx="4856207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5568DE-6FE4-0174-B429-547731A4EF5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030CD4-1296-8A5E-B7C0-A5440D6F7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7299DAF-6F7C-5FD0-8354-B44D11EDC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13. Sabbath School is Over">
            <a:hlinkClick r:id="" action="ppaction://media"/>
            <a:extLst>
              <a:ext uri="{FF2B5EF4-FFF2-40B4-BE49-F238E27FC236}">
                <a16:creationId xmlns:a16="http://schemas.microsoft.com/office/drawing/2014/main" id="{332F2094-B21A-CD77-EA32-E04E8ACFC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5778" y="5746360"/>
            <a:ext cx="616661" cy="6166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4D0C72-FFF7-4E8C-07D2-5A8D6F29D93A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6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0882753C-501A-CABA-1ED2-9604C19AE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CEB204-BC63-F8E0-FB4F-B48CDB6E52FC}"/>
              </a:ext>
            </a:extLst>
          </p:cNvPr>
          <p:cNvSpPr/>
          <p:nvPr/>
        </p:nvSpPr>
        <p:spPr>
          <a:xfrm>
            <a:off x="2402267" y="98854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067" y="480115"/>
            <a:ext cx="66294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um amigo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amigo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à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Olá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olá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olá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amigo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à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Sê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/a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589B76-B6DC-319C-9BB9-69A0834BB651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Chegou um Amigo">
            <a:hlinkClick r:id="" action="ppaction://media"/>
            <a:extLst>
              <a:ext uri="{FF2B5EF4-FFF2-40B4-BE49-F238E27FC236}">
                <a16:creationId xmlns:a16="http://schemas.microsoft.com/office/drawing/2014/main" id="{CD57E2A4-20C9-1BAF-5E68-28BB96DCD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CEB204-BC63-F8E0-FB4F-B48CDB6E52FC}"/>
              </a:ext>
            </a:extLst>
          </p:cNvPr>
          <p:cNvSpPr/>
          <p:nvPr/>
        </p:nvSpPr>
        <p:spPr>
          <a:xfrm>
            <a:off x="2402267" y="4986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067" y="480115"/>
            <a:ext cx="66294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Parabéns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parabéns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parabéns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Jesus ama o/a __________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Parabéns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589B76-B6DC-319C-9BB9-69A0834BB651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arabéns(1)">
            <a:hlinkClick r:id="" action="ppaction://media"/>
            <a:extLst>
              <a:ext uri="{FF2B5EF4-FFF2-40B4-BE49-F238E27FC236}">
                <a16:creationId xmlns:a16="http://schemas.microsoft.com/office/drawing/2014/main" id="{90CBDCA1-2D34-D942-E4D7-227EB5DDC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4B237D-0BF2-73BF-C2EA-91660788A5E1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C8158B-5EA9-2949-99AD-B687DD662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654EA-BA84-4F13-88B4-8C98B078B20C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00CAFCB-7339-FFF4-F29A-6F0ECC91FA3F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algn="l">
              <a:lnSpc>
                <a:spcPct val="115000"/>
              </a:lnSpc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  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7774E-087A-EDFE-8A0D-B0F41979F2FA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8" name="Vê o Barco">
            <a:hlinkClick r:id="" action="ppaction://media"/>
            <a:extLst>
              <a:ext uri="{FF2B5EF4-FFF2-40B4-BE49-F238E27FC236}">
                <a16:creationId xmlns:a16="http://schemas.microsoft.com/office/drawing/2014/main" id="{6F6C0217-950C-1F42-FD14-35874156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28AB3B-6768-8529-50E2-87E37D8AF4B5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4D1C8D-D255-A78C-F3D6-E1F554EB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623FD13-3B00-2CD6-2826-D0FCD875FD6E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vara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brincar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6D2297-AAE9-DD67-E2FD-AC6C4BB327C8}"/>
              </a:ext>
            </a:extLst>
          </p:cNvPr>
          <p:cNvSpPr txBox="1">
            <a:spLocks/>
          </p:cNvSpPr>
          <p:nvPr/>
        </p:nvSpPr>
        <p:spPr>
          <a:xfrm>
            <a:off x="3012707" y="1030527"/>
            <a:ext cx="9525403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9A1B1-2B8B-590F-F8F4-4ED77F46C28E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8" name="Peixes">
            <a:hlinkClick r:id="" action="ppaction://media"/>
            <a:extLst>
              <a:ext uri="{FF2B5EF4-FFF2-40B4-BE49-F238E27FC236}">
                <a16:creationId xmlns:a16="http://schemas.microsoft.com/office/drawing/2014/main" id="{34A8BD93-AC6D-D9AF-BC40-2FBA0CC94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ABAAE-AC98-86C4-EFBE-51215E77F4C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A9CF6-2C6C-EA2F-EB7D-90CA04639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141516-38A0-E1A5-B4FA-C905B49C4AE5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AE8376E-7D89-B341-A363-E562B990B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607" y="1328006"/>
            <a:ext cx="7414024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Tão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bonitas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Belas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e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valiosas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Brilhantes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e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preciosas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fez as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conchas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473E0-B74E-7D11-0E5A-1698B72F557C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8" name="Conchas">
            <a:hlinkClick r:id="" action="ppaction://media"/>
            <a:extLst>
              <a:ext uri="{FF2B5EF4-FFF2-40B4-BE49-F238E27FC236}">
                <a16:creationId xmlns:a16="http://schemas.microsoft.com/office/drawing/2014/main" id="{78338838-4CA0-69E1-0298-695BA2D83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BFED52-BF76-F2B8-F681-C531BBE2C7BB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A54882-085F-017A-173C-5F5ED96BF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grande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mar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azul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F2C611F-6180-2F20-A354-EEAD1F406A98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5C56835-12D6-E15B-1313-334452AD7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O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grande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mar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azul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revela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o amor de Deus.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O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grande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mar, o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grande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O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grande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mar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azul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revela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o amor de Deus.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Vem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aprender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do </a:t>
            </a:r>
            <a:r>
              <a:rPr lang="en-US" sz="3200" kern="100" dirty="0" err="1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Seu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 amor.</a:t>
            </a:r>
          </a:p>
          <a:p>
            <a:pPr algn="l">
              <a:lnSpc>
                <a:spcPct val="115000"/>
              </a:lnSpc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D6422-C5FF-A2E6-2B77-F0201DBBA14A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5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AFAD8230-746B-AEFC-A518-0F9AE4719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7A11CC-5071-5267-8B40-E720D9A97310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06DB5A-3DAB-5DBB-BDC5-81C50D85E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pães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C27EE34-4739-CA0D-AFEA-55CCEE3C9894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cestinho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4BBED7-F5E4-8CED-1D87-20C7F608A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2297472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peixe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só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um,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pequeninos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pães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l">
              <a:lnSpc>
                <a:spcPct val="115000"/>
              </a:lnSpc>
            </a:pPr>
            <a:r>
              <a:rPr lang="en-US" sz="16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600" kern="100" dirty="0" err="1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Repetir</a:t>
            </a:r>
            <a:r>
              <a:rPr lang="en-US" sz="16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3489-10D3-76BE-5669-4BA2462DB18F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8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B9B8AAC3-25DF-ADFF-1765-5757AF5BC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42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</TotalTime>
  <Words>1068</Words>
  <Application>Microsoft Macintosh PowerPoint</Application>
  <PresentationFormat>Ecrã Panorâmico</PresentationFormat>
  <Paragraphs>185</Paragraphs>
  <Slides>24</Slides>
  <Notes>5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1" baseType="lpstr">
      <vt:lpstr>Century Gothic</vt:lpstr>
      <vt:lpstr>Times New Roman</vt:lpstr>
      <vt:lpstr>Aptos</vt:lpstr>
      <vt:lpstr>Arial</vt:lpstr>
      <vt:lpstr>Aptos Display</vt:lpstr>
      <vt:lpstr>Helvetica</vt:lpstr>
      <vt:lpstr>Office Theme</vt:lpstr>
      <vt:lpstr>Apresentação do PowerPoint</vt:lpstr>
      <vt:lpstr>Aperta a minha mão</vt:lpstr>
      <vt:lpstr>Chegou um amigo</vt:lpstr>
      <vt:lpstr>Parabéns</vt:lpstr>
      <vt:lpstr>Vê o barco</vt:lpstr>
      <vt:lpstr>Peixes</vt:lpstr>
      <vt:lpstr>Conchas</vt:lpstr>
      <vt:lpstr>O grande mar azul</vt:lpstr>
      <vt:lpstr>Os pães e os peixes</vt:lpstr>
      <vt:lpstr>O Sábado</vt:lpstr>
      <vt:lpstr>1, 2, 3, Deus me fez</vt:lpstr>
      <vt:lpstr>Dobro os meus joelhos</vt:lpstr>
      <vt:lpstr>Dobro os meus joelhos</vt:lpstr>
      <vt:lpstr>Eu abro a Bíblia</vt:lpstr>
      <vt:lpstr>Apresentação do PowerPoint</vt:lpstr>
      <vt:lpstr>BYAQ2L1P1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Tiago Cunha</cp:lastModifiedBy>
  <cp:revision>43</cp:revision>
  <dcterms:created xsi:type="dcterms:W3CDTF">2025-03-02T08:19:28Z</dcterms:created>
  <dcterms:modified xsi:type="dcterms:W3CDTF">2026-03-20T11:30:18Z</dcterms:modified>
</cp:coreProperties>
</file>