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25"/>
  </p:notesMasterIdLst>
  <p:sldIdLst>
    <p:sldId id="309" r:id="rId2"/>
    <p:sldId id="289" r:id="rId3"/>
    <p:sldId id="290" r:id="rId4"/>
    <p:sldId id="310" r:id="rId5"/>
    <p:sldId id="311" r:id="rId6"/>
    <p:sldId id="312" r:id="rId7"/>
    <p:sldId id="316" r:id="rId8"/>
    <p:sldId id="317" r:id="rId9"/>
    <p:sldId id="318" r:id="rId10"/>
    <p:sldId id="327" r:id="rId11"/>
    <p:sldId id="319" r:id="rId12"/>
    <p:sldId id="320" r:id="rId13"/>
    <p:sldId id="321" r:id="rId14"/>
    <p:sldId id="283" r:id="rId15"/>
    <p:sldId id="284" r:id="rId16"/>
    <p:sldId id="285" r:id="rId17"/>
    <p:sldId id="286" r:id="rId18"/>
    <p:sldId id="287" r:id="rId19"/>
    <p:sldId id="274" r:id="rId20"/>
    <p:sldId id="323" r:id="rId21"/>
    <p:sldId id="324" r:id="rId22"/>
    <p:sldId id="325" r:id="rId23"/>
    <p:sldId id="326" r:id="rId24"/>
  </p:sldIdLst>
  <p:sldSz cx="12192000" cy="6858000"/>
  <p:notesSz cx="6858000" cy="9144000"/>
  <p:embeddedFontLst>
    <p:embeddedFont>
      <p:font typeface="Century Gothic" panose="020B0502020202020204" pitchFamily="34" charset="0"/>
      <p:regular r:id="rId26"/>
      <p:bold r:id="rId27"/>
      <p:italic r:id="rId28"/>
      <p:boldItalic r:id="rId29"/>
    </p:embeddedFont>
    <p:embeddedFont>
      <p:font typeface="Helvetica" panose="020B0604020202020204" pitchFamily="34" charset="0"/>
      <p:regular r:id="rId30"/>
      <p:bold r:id="rId31"/>
      <p:italic r:id="rId32"/>
      <p:bold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49B7B"/>
    <a:srgbClr val="F3793A"/>
    <a:srgbClr val="12BBB0"/>
    <a:srgbClr val="E6B349"/>
    <a:srgbClr val="E86DBC"/>
    <a:srgbClr val="D34B5D"/>
    <a:srgbClr val="A771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47D8C5-8F20-42A3-BF17-0C931B906C72}" v="1" dt="2026-03-24T18:27:10.44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81"/>
    <p:restoredTop sz="94731"/>
  </p:normalViewPr>
  <p:slideViewPr>
    <p:cSldViewPr snapToGrid="0">
      <p:cViewPr varScale="1">
        <p:scale>
          <a:sx n="85" d="100"/>
          <a:sy n="85" d="100"/>
        </p:scale>
        <p:origin x="116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microsoft.com/office/2015/10/relationships/revisionInfo" Target="revisionInfo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nceição Teles" userId="9b4626f9-f549-4e5a-acb2-002865762d89" providerId="ADAL" clId="{6164ECDA-3DE9-489C-8C95-4DDCDBDB2766}"/>
    <pc:docChg chg="modSld">
      <pc:chgData name="Conceição Teles" userId="9b4626f9-f549-4e5a-acb2-002865762d89" providerId="ADAL" clId="{6164ECDA-3DE9-489C-8C95-4DDCDBDB2766}" dt="2026-03-30T15:27:35.721" v="13" actId="1076"/>
      <pc:docMkLst>
        <pc:docMk/>
      </pc:docMkLst>
      <pc:sldChg chg="modSp">
        <pc:chgData name="Conceição Teles" userId="9b4626f9-f549-4e5a-acb2-002865762d89" providerId="ADAL" clId="{6164ECDA-3DE9-489C-8C95-4DDCDBDB2766}" dt="2026-03-24T18:27:10.442" v="0"/>
        <pc:sldMkLst>
          <pc:docMk/>
          <pc:sldMk cId="1128003745" sldId="274"/>
        </pc:sldMkLst>
        <pc:spChg chg="mod">
          <ac:chgData name="Conceição Teles" userId="9b4626f9-f549-4e5a-acb2-002865762d89" providerId="ADAL" clId="{6164ECDA-3DE9-489C-8C95-4DDCDBDB2766}" dt="2026-03-24T18:27:10.442" v="0"/>
          <ac:spMkLst>
            <pc:docMk/>
            <pc:sldMk cId="1128003745" sldId="274"/>
            <ac:spMk id="7" creationId="{5FAEBBE6-D116-50A8-077C-DD818043453C}"/>
          </ac:spMkLst>
        </pc:spChg>
      </pc:sldChg>
      <pc:sldChg chg="modSp mod">
        <pc:chgData name="Conceição Teles" userId="9b4626f9-f549-4e5a-acb2-002865762d89" providerId="ADAL" clId="{6164ECDA-3DE9-489C-8C95-4DDCDBDB2766}" dt="2026-03-30T15:25:04.564" v="1" actId="1076"/>
        <pc:sldMkLst>
          <pc:docMk/>
          <pc:sldMk cId="3048294486" sldId="289"/>
        </pc:sldMkLst>
        <pc:picChg chg="mod">
          <ac:chgData name="Conceição Teles" userId="9b4626f9-f549-4e5a-acb2-002865762d89" providerId="ADAL" clId="{6164ECDA-3DE9-489C-8C95-4DDCDBDB2766}" dt="2026-03-30T15:25:04.564" v="1" actId="1076"/>
          <ac:picMkLst>
            <pc:docMk/>
            <pc:sldMk cId="3048294486" sldId="289"/>
            <ac:picMk id="19" creationId="{C01E12C9-25D4-C129-FA09-8D30F865EE5B}"/>
          </ac:picMkLst>
        </pc:picChg>
      </pc:sldChg>
      <pc:sldChg chg="modSp mod">
        <pc:chgData name="Conceição Teles" userId="9b4626f9-f549-4e5a-acb2-002865762d89" providerId="ADAL" clId="{6164ECDA-3DE9-489C-8C95-4DDCDBDB2766}" dt="2026-03-30T15:25:15.533" v="2" actId="1076"/>
        <pc:sldMkLst>
          <pc:docMk/>
          <pc:sldMk cId="3307819944" sldId="290"/>
        </pc:sldMkLst>
        <pc:picChg chg="mod">
          <ac:chgData name="Conceição Teles" userId="9b4626f9-f549-4e5a-acb2-002865762d89" providerId="ADAL" clId="{6164ECDA-3DE9-489C-8C95-4DDCDBDB2766}" dt="2026-03-30T15:25:15.533" v="2" actId="1076"/>
          <ac:picMkLst>
            <pc:docMk/>
            <pc:sldMk cId="3307819944" sldId="290"/>
            <ac:picMk id="8" creationId="{32320223-A04E-B625-0E43-7DDA7E3991F1}"/>
          </ac:picMkLst>
        </pc:picChg>
      </pc:sldChg>
      <pc:sldChg chg="modSp mod">
        <pc:chgData name="Conceição Teles" userId="9b4626f9-f549-4e5a-acb2-002865762d89" providerId="ADAL" clId="{6164ECDA-3DE9-489C-8C95-4DDCDBDB2766}" dt="2026-03-30T15:25:32.149" v="3" actId="1076"/>
        <pc:sldMkLst>
          <pc:docMk/>
          <pc:sldMk cId="2970462201" sldId="310"/>
        </pc:sldMkLst>
        <pc:picChg chg="mod">
          <ac:chgData name="Conceição Teles" userId="9b4626f9-f549-4e5a-acb2-002865762d89" providerId="ADAL" clId="{6164ECDA-3DE9-489C-8C95-4DDCDBDB2766}" dt="2026-03-30T15:25:32.149" v="3" actId="1076"/>
          <ac:picMkLst>
            <pc:docMk/>
            <pc:sldMk cId="2970462201" sldId="310"/>
            <ac:picMk id="8" creationId="{713F2564-AAB9-398B-D2D4-709EF4F07EDE}"/>
          </ac:picMkLst>
        </pc:picChg>
      </pc:sldChg>
      <pc:sldChg chg="modSp mod">
        <pc:chgData name="Conceição Teles" userId="9b4626f9-f549-4e5a-acb2-002865762d89" providerId="ADAL" clId="{6164ECDA-3DE9-489C-8C95-4DDCDBDB2766}" dt="2026-03-30T15:25:43.973" v="4" actId="1076"/>
        <pc:sldMkLst>
          <pc:docMk/>
          <pc:sldMk cId="1119086015" sldId="311"/>
        </pc:sldMkLst>
        <pc:picChg chg="mod">
          <ac:chgData name="Conceição Teles" userId="9b4626f9-f549-4e5a-acb2-002865762d89" providerId="ADAL" clId="{6164ECDA-3DE9-489C-8C95-4DDCDBDB2766}" dt="2026-03-30T15:25:43.973" v="4" actId="1076"/>
          <ac:picMkLst>
            <pc:docMk/>
            <pc:sldMk cId="1119086015" sldId="311"/>
            <ac:picMk id="8" creationId="{E08D42D6-0316-7190-F5CA-929823F9B7ED}"/>
          </ac:picMkLst>
        </pc:picChg>
      </pc:sldChg>
      <pc:sldChg chg="modSp mod">
        <pc:chgData name="Conceição Teles" userId="9b4626f9-f549-4e5a-acb2-002865762d89" providerId="ADAL" clId="{6164ECDA-3DE9-489C-8C95-4DDCDBDB2766}" dt="2026-03-30T15:25:53.278" v="5" actId="1076"/>
        <pc:sldMkLst>
          <pc:docMk/>
          <pc:sldMk cId="3842802767" sldId="312"/>
        </pc:sldMkLst>
        <pc:picChg chg="mod">
          <ac:chgData name="Conceição Teles" userId="9b4626f9-f549-4e5a-acb2-002865762d89" providerId="ADAL" clId="{6164ECDA-3DE9-489C-8C95-4DDCDBDB2766}" dt="2026-03-30T15:25:53.278" v="5" actId="1076"/>
          <ac:picMkLst>
            <pc:docMk/>
            <pc:sldMk cId="3842802767" sldId="312"/>
            <ac:picMk id="5" creationId="{B9AE5057-D860-4AC0-3DBF-821A7D53F1C1}"/>
          </ac:picMkLst>
        </pc:picChg>
      </pc:sldChg>
      <pc:sldChg chg="modSp mod">
        <pc:chgData name="Conceição Teles" userId="9b4626f9-f549-4e5a-acb2-002865762d89" providerId="ADAL" clId="{6164ECDA-3DE9-489C-8C95-4DDCDBDB2766}" dt="2026-03-30T15:26:08.436" v="6" actId="1076"/>
        <pc:sldMkLst>
          <pc:docMk/>
          <pc:sldMk cId="4246910847" sldId="316"/>
        </pc:sldMkLst>
        <pc:picChg chg="mod">
          <ac:chgData name="Conceição Teles" userId="9b4626f9-f549-4e5a-acb2-002865762d89" providerId="ADAL" clId="{6164ECDA-3DE9-489C-8C95-4DDCDBDB2766}" dt="2026-03-30T15:26:08.436" v="6" actId="1076"/>
          <ac:picMkLst>
            <pc:docMk/>
            <pc:sldMk cId="4246910847" sldId="316"/>
            <ac:picMk id="8" creationId="{9A81A130-7356-9BA2-DCFF-F382EDA09681}"/>
          </ac:picMkLst>
        </pc:picChg>
      </pc:sldChg>
      <pc:sldChg chg="modSp mod">
        <pc:chgData name="Conceição Teles" userId="9b4626f9-f549-4e5a-acb2-002865762d89" providerId="ADAL" clId="{6164ECDA-3DE9-489C-8C95-4DDCDBDB2766}" dt="2026-03-30T15:26:17.515" v="7" actId="1076"/>
        <pc:sldMkLst>
          <pc:docMk/>
          <pc:sldMk cId="1823008993" sldId="317"/>
        </pc:sldMkLst>
        <pc:picChg chg="mod">
          <ac:chgData name="Conceição Teles" userId="9b4626f9-f549-4e5a-acb2-002865762d89" providerId="ADAL" clId="{6164ECDA-3DE9-489C-8C95-4DDCDBDB2766}" dt="2026-03-30T15:26:17.515" v="7" actId="1076"/>
          <ac:picMkLst>
            <pc:docMk/>
            <pc:sldMk cId="1823008993" sldId="317"/>
            <ac:picMk id="8" creationId="{27FED54A-AFD9-E8B8-2AE0-E48E8B76F526}"/>
          </ac:picMkLst>
        </pc:picChg>
      </pc:sldChg>
      <pc:sldChg chg="modSp mod">
        <pc:chgData name="Conceição Teles" userId="9b4626f9-f549-4e5a-acb2-002865762d89" providerId="ADAL" clId="{6164ECDA-3DE9-489C-8C95-4DDCDBDB2766}" dt="2026-03-30T15:26:20.746" v="8" actId="1076"/>
        <pc:sldMkLst>
          <pc:docMk/>
          <pc:sldMk cId="3955559703" sldId="318"/>
        </pc:sldMkLst>
        <pc:picChg chg="mod">
          <ac:chgData name="Conceição Teles" userId="9b4626f9-f549-4e5a-acb2-002865762d89" providerId="ADAL" clId="{6164ECDA-3DE9-489C-8C95-4DDCDBDB2766}" dt="2026-03-30T15:26:20.746" v="8" actId="1076"/>
          <ac:picMkLst>
            <pc:docMk/>
            <pc:sldMk cId="3955559703" sldId="318"/>
            <ac:picMk id="8" creationId="{5F0CD1EB-483E-FCA4-45EF-C1A3BD848D22}"/>
          </ac:picMkLst>
        </pc:picChg>
      </pc:sldChg>
      <pc:sldChg chg="modSp mod">
        <pc:chgData name="Conceição Teles" userId="9b4626f9-f549-4e5a-acb2-002865762d89" providerId="ADAL" clId="{6164ECDA-3DE9-489C-8C95-4DDCDBDB2766}" dt="2026-03-30T15:26:43.503" v="9" actId="1076"/>
        <pc:sldMkLst>
          <pc:docMk/>
          <pc:sldMk cId="1376890675" sldId="319"/>
        </pc:sldMkLst>
        <pc:picChg chg="mod">
          <ac:chgData name="Conceição Teles" userId="9b4626f9-f549-4e5a-acb2-002865762d89" providerId="ADAL" clId="{6164ECDA-3DE9-489C-8C95-4DDCDBDB2766}" dt="2026-03-30T15:26:43.503" v="9" actId="1076"/>
          <ac:picMkLst>
            <pc:docMk/>
            <pc:sldMk cId="1376890675" sldId="319"/>
            <ac:picMk id="17" creationId="{64200836-02BA-5408-B797-64386D8428B9}"/>
          </ac:picMkLst>
        </pc:picChg>
      </pc:sldChg>
      <pc:sldChg chg="modSp mod">
        <pc:chgData name="Conceição Teles" userId="9b4626f9-f549-4e5a-acb2-002865762d89" providerId="ADAL" clId="{6164ECDA-3DE9-489C-8C95-4DDCDBDB2766}" dt="2026-03-30T15:26:52.485" v="10" actId="1076"/>
        <pc:sldMkLst>
          <pc:docMk/>
          <pc:sldMk cId="693483612" sldId="321"/>
        </pc:sldMkLst>
        <pc:picChg chg="mod">
          <ac:chgData name="Conceição Teles" userId="9b4626f9-f549-4e5a-acb2-002865762d89" providerId="ADAL" clId="{6164ECDA-3DE9-489C-8C95-4DDCDBDB2766}" dt="2026-03-30T15:26:52.485" v="10" actId="1076"/>
          <ac:picMkLst>
            <pc:docMk/>
            <pc:sldMk cId="693483612" sldId="321"/>
            <ac:picMk id="16" creationId="{9EB029E5-DD29-A618-D89A-9BEB73DBAB2C}"/>
          </ac:picMkLst>
        </pc:picChg>
      </pc:sldChg>
      <pc:sldChg chg="modSp mod">
        <pc:chgData name="Conceição Teles" userId="9b4626f9-f549-4e5a-acb2-002865762d89" providerId="ADAL" clId="{6164ECDA-3DE9-489C-8C95-4DDCDBDB2766}" dt="2026-03-30T15:27:13.440" v="11" actId="1076"/>
        <pc:sldMkLst>
          <pc:docMk/>
          <pc:sldMk cId="2690043100" sldId="323"/>
        </pc:sldMkLst>
        <pc:picChg chg="mod">
          <ac:chgData name="Conceição Teles" userId="9b4626f9-f549-4e5a-acb2-002865762d89" providerId="ADAL" clId="{6164ECDA-3DE9-489C-8C95-4DDCDBDB2766}" dt="2026-03-30T15:27:13.440" v="11" actId="1076"/>
          <ac:picMkLst>
            <pc:docMk/>
            <pc:sldMk cId="2690043100" sldId="323"/>
            <ac:picMk id="17" creationId="{562B52EA-0147-FDBC-176A-392145E6AEE8}"/>
          </ac:picMkLst>
        </pc:picChg>
      </pc:sldChg>
      <pc:sldChg chg="modSp mod">
        <pc:chgData name="Conceição Teles" userId="9b4626f9-f549-4e5a-acb2-002865762d89" providerId="ADAL" clId="{6164ECDA-3DE9-489C-8C95-4DDCDBDB2766}" dt="2026-03-30T15:27:18.366" v="12" actId="1076"/>
        <pc:sldMkLst>
          <pc:docMk/>
          <pc:sldMk cId="2687263892" sldId="324"/>
        </pc:sldMkLst>
        <pc:picChg chg="mod">
          <ac:chgData name="Conceição Teles" userId="9b4626f9-f549-4e5a-acb2-002865762d89" providerId="ADAL" clId="{6164ECDA-3DE9-489C-8C95-4DDCDBDB2766}" dt="2026-03-30T15:27:18.366" v="12" actId="1076"/>
          <ac:picMkLst>
            <pc:docMk/>
            <pc:sldMk cId="2687263892" sldId="324"/>
            <ac:picMk id="17" creationId="{AAA62A76-8F89-C892-C63E-2A97F83F1657}"/>
          </ac:picMkLst>
        </pc:picChg>
      </pc:sldChg>
      <pc:sldChg chg="modSp mod">
        <pc:chgData name="Conceição Teles" userId="9b4626f9-f549-4e5a-acb2-002865762d89" providerId="ADAL" clId="{6164ECDA-3DE9-489C-8C95-4DDCDBDB2766}" dt="2026-03-30T15:27:35.721" v="13" actId="1076"/>
        <pc:sldMkLst>
          <pc:docMk/>
          <pc:sldMk cId="905367353" sldId="326"/>
        </pc:sldMkLst>
        <pc:picChg chg="mod">
          <ac:chgData name="Conceição Teles" userId="9b4626f9-f549-4e5a-acb2-002865762d89" providerId="ADAL" clId="{6164ECDA-3DE9-489C-8C95-4DDCDBDB2766}" dt="2026-03-30T15:27:35.721" v="13" actId="1076"/>
          <ac:picMkLst>
            <pc:docMk/>
            <pc:sldMk cId="905367353" sldId="326"/>
            <ac:picMk id="18" creationId="{0013949F-578F-5209-11AC-622280D66DD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1029A9-2FE0-F247-945A-1CFE88A60799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17C469-7C63-4245-8191-0DAF7DAC511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3577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14DCE7-3D10-9F4E-8F4A-4BC4954AEA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6898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D93B6A-676D-104E-8838-145E39C6CD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884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D93B6A-676D-104E-8838-145E39C6CD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09379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0596A-BEC4-C0B6-2942-00AE4F0586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D8F60F-891B-0DF0-F6C8-AC34D328B6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40218-07F9-EAAC-CE61-7A0524B33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7ED15-48FC-F11A-BA93-2691A72DA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FF685D-9A61-9A05-5417-7BDF24305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48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9B56D-DCC5-534E-CBDD-FA67BF5AE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7E6BAF-6B52-78C8-BA56-8892BF44D1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30C7B5-8CB4-E3CD-8EF3-7B1C45C71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B0C27C-A7BA-8AFB-E86B-B9B8F98D1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C9C5B3-CAAA-DD47-5C30-FDCD0C749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94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093AD2-B14C-5580-5058-3EDCFA451B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A9F511-FD3C-3900-E242-1447E6AE4C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5D856-851D-5BCA-13FC-76B85B5B2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6797E2-05DD-42C7-C071-6AC459563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C6B3A5-3066-AFE5-D056-81804975E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311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1F7D0-51F5-FC07-14FF-71E98B1BE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E4AF2-2398-68B4-3847-723F0CF12A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E0D294-E049-D054-8A8C-39E7257BC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3B2A29-3294-63EF-C830-60990E347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F6510F-5D32-1B6D-8806-2C434236D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864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C26EA-C25A-345D-CF1C-F582D1146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CCC03-A90B-4FF1-5F51-36FB77994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088FA-D485-C5D3-41AE-BAE1965E4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D5A9E-57A9-451F-2682-A1DB5CCBA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8E5159-5AA5-1140-3DFE-BC9253329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94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CD702-D741-39A9-636E-92DAEA93B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BDD824-831C-A3BD-420D-CB05CBAD71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5BF7DB-A94C-38C4-D24B-525758E503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96099D-0BE8-A941-E285-70557F9EE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C2FC45-C4E0-E364-B567-F20C21FA3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1AB5E2-36BB-733E-6DC6-70854B63F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631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4258B-B9FC-F29F-D731-B71C159DA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5841A4-65CB-3ECD-D472-FD2C4EADD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4AD4D8-4176-7EE3-54B6-B7790200BE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EDCB7C-0489-095D-0436-E032BDF573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081A24-857C-C7E5-8314-73E8F52E81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26E39E-71CC-229F-65C2-9D83A8372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9589E9-1DD9-8B4B-DCE2-E95EB9048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4AF5FD-D813-EF98-C15C-BC8E586DA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754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AC49F-F2DD-E76C-B15A-EA3410662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5FD643-F558-E30E-3CFB-F2CCDD7DA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387560-11F0-BD4A-D985-C129C3ADA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57619C-18FB-570F-18D9-8F2069F09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561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CB6665-B5B4-F745-9CBF-183228BC1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A602CE-866F-4ECF-3E0C-81FA40594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B194BD-118E-D123-5021-859286E83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59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7E322-F66D-643D-6851-71276910A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540A5D-A40B-48DA-CC05-4D1DCB11C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274D6B-4B27-F562-3CA1-AB9961C31A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099438-3EF8-4062-DA21-DC359B890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A12C5D-2E07-6EF7-CEEF-D1A2AB17F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2C5294-EC17-6564-6BF4-FD53F920B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208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DF924-D573-AD61-485F-C372FEC6F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A48664-9700-F3F4-883B-D69073441D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714FC6-B350-3322-B965-87A0450CFC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5B7A70-B13D-5782-B94F-4D44B928C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7020F9-5ECA-7DAF-91E6-C3A935E5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286830-8B31-B377-1872-512A273DD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829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E9EB87-47C2-96AC-0A6D-FFE58CDC5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6B0719-C7DF-C8BB-8A92-B415798BCB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790BF-E3F7-D496-E781-E8DA0E8616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13A3F87-000E-7646-95A8-ED14C0EB8E0A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AA23D9-0B6F-F001-CCC8-49047E6A22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E008C0-3860-8E7C-88A3-6DA7E5246E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257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3.png"/><Relationship Id="rId4" Type="http://schemas.openxmlformats.org/officeDocument/2006/relationships/image" Target="../media/image1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3.png"/><Relationship Id="rId4" Type="http://schemas.openxmlformats.org/officeDocument/2006/relationships/image" Target="../media/image1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3.png"/><Relationship Id="rId4" Type="http://schemas.openxmlformats.org/officeDocument/2006/relationships/image" Target="../media/image1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E40CA5A9-11E7-A33E-62FA-04A5303AE5B5}"/>
              </a:ext>
            </a:extLst>
          </p:cNvPr>
          <p:cNvSpPr/>
          <p:nvPr/>
        </p:nvSpPr>
        <p:spPr>
          <a:xfrm>
            <a:off x="69011" y="5878285"/>
            <a:ext cx="12025223" cy="830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226CE1F-CF13-D1B2-4F4C-D6D2B8E31BD5}"/>
              </a:ext>
            </a:extLst>
          </p:cNvPr>
          <p:cNvSpPr txBox="1"/>
          <p:nvPr/>
        </p:nvSpPr>
        <p:spPr>
          <a:xfrm>
            <a:off x="0" y="5878285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Bem-vindo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Escola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Sabatina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F9ED5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63525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0F275E8-ABD1-708D-3EA9-ED546AE1A1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A373A5E-E0E1-A174-F6C1-F2D582895A75}"/>
              </a:ext>
            </a:extLst>
          </p:cNvPr>
          <p:cNvSpPr/>
          <p:nvPr/>
        </p:nvSpPr>
        <p:spPr>
          <a:xfrm>
            <a:off x="2417245" y="0"/>
            <a:ext cx="9789733" cy="6859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C5D7541-F8A1-5B69-EE65-741035F00B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17865" y="44964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latin typeface="Century Gothic" panose="020B0502020202020204" pitchFamily="34" charset="0"/>
              </a:rPr>
              <a:t>O </a:t>
            </a:r>
            <a:r>
              <a:rPr lang="en-AU" sz="2400" b="1" dirty="0" err="1">
                <a:solidFill>
                  <a:srgbClr val="D34C5E"/>
                </a:solidFill>
                <a:latin typeface="Century Gothic" panose="020B0502020202020204" pitchFamily="34" charset="0"/>
              </a:rPr>
              <a:t>Sábado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8DA8DFF2-68FA-EDC6-A136-BEE77F698654}"/>
              </a:ext>
            </a:extLst>
          </p:cNvPr>
          <p:cNvSpPr txBox="1">
            <a:spLocks/>
          </p:cNvSpPr>
          <p:nvPr/>
        </p:nvSpPr>
        <p:spPr>
          <a:xfrm>
            <a:off x="2594919" y="6408351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Instrumentos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42A8AA7-215D-2938-2045-F79563BBB3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58780" y="1826172"/>
            <a:ext cx="8648198" cy="3843107"/>
          </a:xfrm>
        </p:spPr>
        <p:txBody>
          <a:bodyPr>
            <a:noAutofit/>
          </a:bodyPr>
          <a:lstStyle/>
          <a:p>
            <a:pPr algn="l"/>
            <a:r>
              <a:rPr lang="en-US" sz="3200" dirty="0">
                <a:latin typeface="Century Gothic" panose="020B0502020202020204" pitchFamily="34" charset="0"/>
              </a:rPr>
              <a:t>O </a:t>
            </a:r>
            <a:r>
              <a:rPr lang="en-US" sz="3200" dirty="0" err="1">
                <a:latin typeface="Century Gothic" panose="020B0502020202020204" pitchFamily="34" charset="0"/>
              </a:rPr>
              <a:t>Sábado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é</a:t>
            </a:r>
            <a:r>
              <a:rPr lang="en-US" sz="3200" dirty="0">
                <a:latin typeface="Century Gothic" panose="020B0502020202020204" pitchFamily="34" charset="0"/>
              </a:rPr>
              <a:t> um </a:t>
            </a:r>
            <a:r>
              <a:rPr lang="en-US" sz="3200" dirty="0" err="1">
                <a:latin typeface="Century Gothic" panose="020B0502020202020204" pitchFamily="34" charset="0"/>
              </a:rPr>
              <a:t>dia</a:t>
            </a:r>
            <a:r>
              <a:rPr lang="en-US" sz="3200" dirty="0">
                <a:latin typeface="Century Gothic" panose="020B0502020202020204" pitchFamily="34" charset="0"/>
              </a:rPr>
              <a:t> especial.</a:t>
            </a:r>
          </a:p>
          <a:p>
            <a:pPr algn="l"/>
            <a:r>
              <a:rPr lang="en-US" sz="3200" dirty="0">
                <a:latin typeface="Century Gothic" panose="020B0502020202020204" pitchFamily="34" charset="0"/>
              </a:rPr>
              <a:t>Eu </a:t>
            </a:r>
            <a:r>
              <a:rPr lang="en-US" sz="3200" dirty="0" err="1">
                <a:latin typeface="Century Gothic" panose="020B0502020202020204" pitchFamily="34" charset="0"/>
              </a:rPr>
              <a:t>gosto</a:t>
            </a:r>
            <a:r>
              <a:rPr lang="en-US" sz="3200" dirty="0">
                <a:latin typeface="Century Gothic" panose="020B0502020202020204" pitchFamily="34" charset="0"/>
              </a:rPr>
              <a:t> de </a:t>
            </a:r>
            <a:r>
              <a:rPr lang="en-US" sz="3200" dirty="0" err="1">
                <a:latin typeface="Century Gothic" panose="020B0502020202020204" pitchFamily="34" charset="0"/>
              </a:rPr>
              <a:t>ir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à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igreja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cantar</a:t>
            </a:r>
            <a:r>
              <a:rPr lang="en-US" sz="3200" dirty="0">
                <a:latin typeface="Century Gothic" panose="020B0502020202020204" pitchFamily="34" charset="0"/>
              </a:rPr>
              <a:t> e </a:t>
            </a:r>
            <a:r>
              <a:rPr lang="en-US" sz="3200" dirty="0" err="1">
                <a:latin typeface="Century Gothic" panose="020B0502020202020204" pitchFamily="34" charset="0"/>
              </a:rPr>
              <a:t>orar</a:t>
            </a:r>
            <a:r>
              <a:rPr lang="en-US" sz="3200" dirty="0"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>
                <a:latin typeface="Century Gothic" panose="020B0502020202020204" pitchFamily="34" charset="0"/>
              </a:rPr>
              <a:t>O </a:t>
            </a:r>
            <a:r>
              <a:rPr lang="en-US" sz="3200" dirty="0" err="1">
                <a:latin typeface="Century Gothic" panose="020B0502020202020204" pitchFamily="34" charset="0"/>
              </a:rPr>
              <a:t>Sábado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é</a:t>
            </a:r>
            <a:r>
              <a:rPr lang="en-US" sz="3200" dirty="0">
                <a:latin typeface="Century Gothic" panose="020B0502020202020204" pitchFamily="34" charset="0"/>
              </a:rPr>
              <a:t> um </a:t>
            </a:r>
            <a:r>
              <a:rPr lang="en-US" sz="3200" dirty="0" err="1">
                <a:latin typeface="Century Gothic" panose="020B0502020202020204" pitchFamily="34" charset="0"/>
              </a:rPr>
              <a:t>dia</a:t>
            </a:r>
            <a:r>
              <a:rPr lang="en-US" sz="3200" dirty="0">
                <a:latin typeface="Century Gothic" panose="020B0502020202020204" pitchFamily="34" charset="0"/>
              </a:rPr>
              <a:t> especial.</a:t>
            </a:r>
          </a:p>
          <a:p>
            <a:pPr algn="l"/>
            <a:r>
              <a:rPr lang="en-US" sz="3200" dirty="0" err="1">
                <a:latin typeface="Century Gothic" panose="020B0502020202020204" pitchFamily="34" charset="0"/>
              </a:rPr>
              <a:t>Pelo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Sábado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agradeço</a:t>
            </a:r>
            <a:r>
              <a:rPr lang="en-US" sz="3200" dirty="0">
                <a:latin typeface="Century Gothic" panose="020B0502020202020204" pitchFamily="34" charset="0"/>
              </a:rPr>
              <a:t>. </a:t>
            </a:r>
          </a:p>
          <a:p>
            <a:pPr algn="l"/>
            <a:r>
              <a:rPr lang="en-US" sz="2000" dirty="0">
                <a:latin typeface="Century Gothic" panose="020B0502020202020204" pitchFamily="34" charset="0"/>
              </a:rPr>
              <a:t>(</a:t>
            </a:r>
            <a:r>
              <a:rPr lang="en-US" sz="2000" dirty="0" err="1">
                <a:latin typeface="Century Gothic" panose="020B0502020202020204" pitchFamily="34" charset="0"/>
              </a:rPr>
              <a:t>Repetir</a:t>
            </a:r>
            <a:r>
              <a:rPr lang="en-US" sz="2000" dirty="0">
                <a:latin typeface="Century Gothic" panose="020B0502020202020204" pitchFamily="34" charset="0"/>
              </a:rPr>
              <a:t>)</a:t>
            </a:r>
          </a:p>
          <a:p>
            <a:pPr algn="l"/>
            <a:endParaRPr lang="en-US" sz="1600" dirty="0">
              <a:latin typeface="Century Gothic" panose="020B0502020202020204" pitchFamily="34" charset="0"/>
            </a:endParaRPr>
          </a:p>
          <a:p>
            <a:pPr algn="l"/>
            <a:endParaRPr lang="en-US" sz="1600" dirty="0">
              <a:latin typeface="Century Gothic" panose="020B0502020202020204" pitchFamily="34" charset="0"/>
            </a:endParaRPr>
          </a:p>
          <a:p>
            <a:pPr algn="l"/>
            <a:endParaRPr lang="en-US" sz="1600" dirty="0">
              <a:latin typeface="Century Gothic" panose="020B0502020202020204" pitchFamily="34" charset="0"/>
            </a:endParaRPr>
          </a:p>
          <a:p>
            <a:pPr algn="l"/>
            <a:endParaRPr lang="en-US" sz="1600" dirty="0">
              <a:latin typeface="Century Gothic" panose="020B0502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1A441C-C988-62E3-B0B7-F3FF5F878623}"/>
              </a:ext>
            </a:extLst>
          </p:cNvPr>
          <p:cNvSpPr txBox="1">
            <a:spLocks/>
          </p:cNvSpPr>
          <p:nvPr/>
        </p:nvSpPr>
        <p:spPr>
          <a:xfrm>
            <a:off x="2504730" y="6465828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“The Sabbath” by Rosie Smith, </a:t>
            </a: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copyright © 2024 General Conference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Corporation®</a:t>
            </a: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64714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DEA4D7-73E6-BD1D-C89C-25FF6A2962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24A23EC9-0D4C-A87C-7FB0-6A73D0C869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7881" y="1178700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Dobro </a:t>
            </a:r>
            <a:r>
              <a:rPr lang="en-AU" sz="2400" b="1" dirty="0" err="1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os</a:t>
            </a:r>
            <a:r>
              <a:rPr lang="en-AU" sz="2400" b="1" dirty="0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 meus </a:t>
            </a:r>
            <a:r>
              <a:rPr lang="en-AU" sz="2400" b="1" dirty="0" err="1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joelhos</a:t>
            </a:r>
            <a:endParaRPr lang="en-AU" sz="2400" dirty="0">
              <a:solidFill>
                <a:srgbClr val="E86DB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4" name="Rounded Rectangle 1">
            <a:extLst>
              <a:ext uri="{FF2B5EF4-FFF2-40B4-BE49-F238E27FC236}">
                <a16:creationId xmlns:a16="http://schemas.microsoft.com/office/drawing/2014/main" id="{CD9ED68C-C05D-D445-A909-932BA0AC1C56}"/>
              </a:ext>
            </a:extLst>
          </p:cNvPr>
          <p:cNvSpPr/>
          <p:nvPr/>
        </p:nvSpPr>
        <p:spPr>
          <a:xfrm>
            <a:off x="0" y="464546"/>
            <a:ext cx="3178660" cy="440037"/>
          </a:xfrm>
          <a:prstGeom prst="roundRect">
            <a:avLst/>
          </a:prstGeom>
          <a:solidFill>
            <a:srgbClr val="E86DB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A859B78C-C6BC-BBFC-395D-2C9F3B2DD3CC}"/>
              </a:ext>
            </a:extLst>
          </p:cNvPr>
          <p:cNvSpPr txBox="1">
            <a:spLocks/>
          </p:cNvSpPr>
          <p:nvPr/>
        </p:nvSpPr>
        <p:spPr>
          <a:xfrm>
            <a:off x="269140" y="464546"/>
            <a:ext cx="290952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TEMPO DE ORAÇÃO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F2099D6E-A4FD-3AF2-1852-601F06F1DC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4918" y="1726935"/>
            <a:ext cx="8675075" cy="3450649"/>
          </a:xfrm>
        </p:spPr>
        <p:txBody>
          <a:bodyPr>
            <a:noAutofit/>
          </a:bodyPr>
          <a:lstStyle/>
          <a:p>
            <a:endParaRPr lang="en-US" sz="2000" dirty="0"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Dobro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meus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joelhos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quando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Vou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Dobro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meus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joelhos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quando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falo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com Jesus.</a:t>
            </a:r>
          </a:p>
          <a:p>
            <a:pPr algn="l"/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(Continua no slide </a:t>
            </a:r>
            <a:r>
              <a:rPr kumimoji="0" lang="en-US" sz="1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seguinte</a:t>
            </a: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.)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/>
            <a:endParaRPr lang="en-US" sz="3200" dirty="0">
              <a:effectLst/>
              <a:latin typeface="Century Gothic" panose="020B0502020202020204" pitchFamily="34" charset="0"/>
            </a:endParaRP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</p:txBody>
      </p:sp>
      <p:pic>
        <p:nvPicPr>
          <p:cNvPr id="17" name="Dobro os Meus Joelhos">
            <a:hlinkClick r:id="" action="ppaction://media"/>
            <a:extLst>
              <a:ext uri="{FF2B5EF4-FFF2-40B4-BE49-F238E27FC236}">
                <a16:creationId xmlns:a16="http://schemas.microsoft.com/office/drawing/2014/main" id="{64200836-02BA-5408-B797-64386D8428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48" y="-5005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890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DEA4D7-73E6-BD1D-C89C-25FF6A2962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12BFC9B7-5A46-7AD9-206F-A60CCCF7DB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7881" y="1178700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Dobro </a:t>
            </a:r>
            <a:r>
              <a:rPr lang="en-AU" sz="2400" b="1" dirty="0" err="1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os</a:t>
            </a:r>
            <a:r>
              <a:rPr lang="en-AU" sz="2400" b="1" dirty="0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 meus </a:t>
            </a:r>
            <a:r>
              <a:rPr lang="en-AU" sz="2400" b="1" dirty="0" err="1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joelhos</a:t>
            </a:r>
            <a:endParaRPr lang="en-AU" sz="2400" dirty="0">
              <a:solidFill>
                <a:srgbClr val="E86DB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2" name="Rounded Rectangle 1">
            <a:extLst>
              <a:ext uri="{FF2B5EF4-FFF2-40B4-BE49-F238E27FC236}">
                <a16:creationId xmlns:a16="http://schemas.microsoft.com/office/drawing/2014/main" id="{10AB5504-F33D-AA2D-FBD0-90AEFC134582}"/>
              </a:ext>
            </a:extLst>
          </p:cNvPr>
          <p:cNvSpPr/>
          <p:nvPr/>
        </p:nvSpPr>
        <p:spPr>
          <a:xfrm>
            <a:off x="-123570" y="472636"/>
            <a:ext cx="3155528" cy="440037"/>
          </a:xfrm>
          <a:prstGeom prst="roundRect">
            <a:avLst/>
          </a:prstGeom>
          <a:solidFill>
            <a:srgbClr val="E86DB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5013A299-96A1-400F-4EC4-77861ECB7A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0635" y="1719670"/>
            <a:ext cx="8628186" cy="3016890"/>
          </a:xfrm>
        </p:spPr>
        <p:txBody>
          <a:bodyPr>
            <a:noAutofit/>
          </a:bodyPr>
          <a:lstStyle/>
          <a:p>
            <a:endParaRPr lang="en-US" sz="2000" dirty="0"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US" sz="3200" dirty="0" err="1">
                <a:effectLst/>
                <a:latin typeface="Century Gothic" panose="020B0502020202020204" pitchFamily="34" charset="0"/>
              </a:rPr>
              <a:t>Fecho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meus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olhos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quando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Vou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 err="1">
                <a:effectLst/>
                <a:latin typeface="Century Gothic" panose="020B0502020202020204" pitchFamily="34" charset="0"/>
              </a:rPr>
              <a:t>Fecho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meus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olhos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quando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falo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com Jesus.</a:t>
            </a:r>
            <a:endParaRPr lang="en-US" sz="2000" dirty="0">
              <a:effectLst/>
              <a:latin typeface="Century Gothic" panose="020B0502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13809AE-46DE-0420-8658-AAC59BE7888E}"/>
              </a:ext>
            </a:extLst>
          </p:cNvPr>
          <p:cNvSpPr txBox="1">
            <a:spLocks/>
          </p:cNvSpPr>
          <p:nvPr/>
        </p:nvSpPr>
        <p:spPr>
          <a:xfrm>
            <a:off x="1040635" y="4672118"/>
            <a:ext cx="5979925" cy="33676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  <a:t>“When It's Time to Pray” by Janet Sage, copyright © 2001 North American Division Corporation of Seventh-day Adventists. From Little Voices Praise Him, #17. Used by permission.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000DE28-5FCB-6B77-1467-01DA4649000E}"/>
              </a:ext>
            </a:extLst>
          </p:cNvPr>
          <p:cNvSpPr txBox="1">
            <a:spLocks/>
          </p:cNvSpPr>
          <p:nvPr/>
        </p:nvSpPr>
        <p:spPr>
          <a:xfrm>
            <a:off x="232870" y="466344"/>
            <a:ext cx="290952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TEMPO DE ORAÇÃO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847836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B55727C-09BC-D3A2-1D0D-F8EB27A178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D0FA140-5FCA-578D-7D58-9122385E8906}"/>
              </a:ext>
            </a:extLst>
          </p:cNvPr>
          <p:cNvSpPr txBox="1">
            <a:spLocks/>
          </p:cNvSpPr>
          <p:nvPr/>
        </p:nvSpPr>
        <p:spPr>
          <a:xfrm>
            <a:off x="584883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INTERACTIVE BIBLE STORY TIME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E26B6AB-D721-C7D4-395E-759105AF3DD4}"/>
              </a:ext>
            </a:extLst>
          </p:cNvPr>
          <p:cNvSpPr txBox="1">
            <a:spLocks/>
          </p:cNvSpPr>
          <p:nvPr/>
        </p:nvSpPr>
        <p:spPr>
          <a:xfrm>
            <a:off x="1898603" y="4917440"/>
            <a:ext cx="5385889" cy="3352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“I Open My Bible Carefully” by Janet Sage, copyright © 2001 North American Division Corporation of Seventh-day Adventists. From Little Voices Praise Him, #28. Used by permission.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87B375E-CE37-8774-8F2B-6EFFA1E375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4885" y="112619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Eu </a:t>
            </a:r>
            <a:r>
              <a:rPr lang="en-AU" sz="2400" b="1" dirty="0" err="1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abro</a:t>
            </a:r>
            <a:r>
              <a:rPr lang="en-AU" sz="2400" b="1" dirty="0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 a </a:t>
            </a:r>
            <a:r>
              <a:rPr lang="en-AU" sz="2400" b="1" dirty="0" err="1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Bíblia</a:t>
            </a:r>
            <a:endParaRPr lang="en-AU" sz="2400" dirty="0">
              <a:solidFill>
                <a:srgbClr val="E6B349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3" name="Rounded Rectangle 3">
            <a:extLst>
              <a:ext uri="{FF2B5EF4-FFF2-40B4-BE49-F238E27FC236}">
                <a16:creationId xmlns:a16="http://schemas.microsoft.com/office/drawing/2014/main" id="{6060EBA3-296C-F0C2-4F9A-473B97D2F4F3}"/>
              </a:ext>
            </a:extLst>
          </p:cNvPr>
          <p:cNvSpPr/>
          <p:nvPr/>
        </p:nvSpPr>
        <p:spPr>
          <a:xfrm>
            <a:off x="-290385" y="468540"/>
            <a:ext cx="5642031" cy="440037"/>
          </a:xfrm>
          <a:prstGeom prst="roundRect">
            <a:avLst/>
          </a:prstGeom>
          <a:solidFill>
            <a:srgbClr val="E6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0C35E56-4FC4-F2EF-2745-373582B5AA57}"/>
              </a:ext>
            </a:extLst>
          </p:cNvPr>
          <p:cNvSpPr txBox="1">
            <a:spLocks/>
          </p:cNvSpPr>
          <p:nvPr/>
        </p:nvSpPr>
        <p:spPr>
          <a:xfrm>
            <a:off x="135050" y="431324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HORA DA HISTÓRIA BÍBLICA INTERATIVA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D7A29ABC-BA07-C7C4-6279-9250FDE06A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9555" y="1605280"/>
            <a:ext cx="6079850" cy="3112086"/>
          </a:xfrm>
        </p:spPr>
        <p:txBody>
          <a:bodyPr>
            <a:noAutofit/>
          </a:bodyPr>
          <a:lstStyle/>
          <a:p>
            <a:endParaRPr lang="en-US" sz="2000" dirty="0">
              <a:effectLst/>
              <a:latin typeface="Century Gothic" panose="020B0502020202020204" pitchFamily="34" charset="0"/>
            </a:endParaRPr>
          </a:p>
          <a:p>
            <a:r>
              <a:rPr lang="en-US" sz="3200" dirty="0">
                <a:effectLst/>
                <a:latin typeface="Century Gothic" panose="020B0502020202020204" pitchFamily="34" charset="0"/>
              </a:rPr>
              <a:t>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abro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Bíblia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com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prazer</a:t>
            </a:r>
            <a:endParaRPr lang="en-US" sz="3200" dirty="0">
              <a:effectLst/>
              <a:latin typeface="Century Gothic" panose="020B0502020202020204" pitchFamily="34" charset="0"/>
            </a:endParaRPr>
          </a:p>
          <a:p>
            <a:r>
              <a:rPr lang="en-US" sz="3200" dirty="0">
                <a:effectLst/>
                <a:latin typeface="Century Gothic" panose="020B0502020202020204" pitchFamily="34" charset="0"/>
              </a:rPr>
              <a:t>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leio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do amor de Deus.</a:t>
            </a:r>
          </a:p>
          <a:p>
            <a:r>
              <a:rPr lang="en-US" sz="3200" dirty="0">
                <a:effectLst/>
                <a:latin typeface="Century Gothic" panose="020B0502020202020204" pitchFamily="34" charset="0"/>
              </a:rPr>
              <a:t>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abro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Bíblia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com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prazer</a:t>
            </a:r>
            <a:endParaRPr lang="en-US" sz="3200" dirty="0">
              <a:effectLst/>
              <a:latin typeface="Century Gothic" panose="020B0502020202020204" pitchFamily="34" charset="0"/>
            </a:endParaRPr>
          </a:p>
          <a:p>
            <a:r>
              <a:rPr lang="en-US" sz="3200" dirty="0">
                <a:effectLst/>
                <a:latin typeface="Century Gothic" panose="020B0502020202020204" pitchFamily="34" charset="0"/>
              </a:rPr>
              <a:t>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leio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do amor de Deus.</a:t>
            </a:r>
          </a:p>
          <a:p>
            <a:r>
              <a:rPr lang="en-US" sz="1600" dirty="0">
                <a:latin typeface="Century Gothic" panose="020B0502020202020204" pitchFamily="34" charset="0"/>
              </a:rPr>
              <a:t>(</a:t>
            </a:r>
            <a:r>
              <a:rPr lang="en-US" sz="1600" dirty="0" err="1">
                <a:latin typeface="Century Gothic" panose="020B0502020202020204" pitchFamily="34" charset="0"/>
              </a:rPr>
              <a:t>Repetir</a:t>
            </a:r>
            <a:r>
              <a:rPr lang="en-US" sz="1600" dirty="0">
                <a:latin typeface="Century Gothic" panose="020B0502020202020204" pitchFamily="34" charset="0"/>
              </a:rPr>
              <a:t>)</a:t>
            </a:r>
            <a:endParaRPr lang="en-US" sz="1600" dirty="0">
              <a:effectLst/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</p:txBody>
      </p:sp>
      <p:pic>
        <p:nvPicPr>
          <p:cNvPr id="16" name="Eu Abro a Bíblia">
            <a:hlinkClick r:id="" action="ppaction://media"/>
            <a:extLst>
              <a:ext uri="{FF2B5EF4-FFF2-40B4-BE49-F238E27FC236}">
                <a16:creationId xmlns:a16="http://schemas.microsoft.com/office/drawing/2014/main" id="{9EB029E5-DD29-A618-D89A-9BEB73DBAB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5050" y="-1412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483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60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m texto, pessoa, Panfleto, água&#10;&#10;Descrição gerada automaticamente">
            <a:extLst>
              <a:ext uri="{FF2B5EF4-FFF2-40B4-BE49-F238E27FC236}">
                <a16:creationId xmlns:a16="http://schemas.microsoft.com/office/drawing/2014/main" id="{7F67ED43-874F-41B7-8855-60B2F5EFE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5930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children playing in a pond&#10;&#10;Description automatically generated">
            <a:extLst>
              <a:ext uri="{FF2B5EF4-FFF2-40B4-BE49-F238E27FC236}">
                <a16:creationId xmlns:a16="http://schemas.microsoft.com/office/drawing/2014/main" id="{9F7DFCE6-EE75-47E4-EC96-820EEEFDB9B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09910" y="0"/>
            <a:ext cx="4772179" cy="685800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5606355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men in robes&#10;&#10;Description automatically generated">
            <a:extLst>
              <a:ext uri="{FF2B5EF4-FFF2-40B4-BE49-F238E27FC236}">
                <a16:creationId xmlns:a16="http://schemas.microsoft.com/office/drawing/2014/main" id="{A082CCB7-5AE5-3E29-726B-CCDEE7AA925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2671" y="0"/>
            <a:ext cx="95266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4437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holding a fish&#10;&#10;Description automatically generated">
            <a:extLst>
              <a:ext uri="{FF2B5EF4-FFF2-40B4-BE49-F238E27FC236}">
                <a16:creationId xmlns:a16="http://schemas.microsoft.com/office/drawing/2014/main" id="{29B2420D-7E9D-217E-D752-29CE06E773C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8042" y="0"/>
            <a:ext cx="9586591" cy="6860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7060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standing next to another person&#10;&#10;Description automatically generated">
            <a:extLst>
              <a:ext uri="{FF2B5EF4-FFF2-40B4-BE49-F238E27FC236}">
                <a16:creationId xmlns:a16="http://schemas.microsoft.com/office/drawing/2014/main" id="{53EE6BB8-26CD-26B5-0DE4-6B64F0F9DC3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95445" y="-1450"/>
            <a:ext cx="4801109" cy="685945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0298345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0FAE1F-DFB5-8078-7527-A5C487BB9C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4">
            <a:extLst>
              <a:ext uri="{FF2B5EF4-FFF2-40B4-BE49-F238E27FC236}">
                <a16:creationId xmlns:a16="http://schemas.microsoft.com/office/drawing/2014/main" id="{5FAEBBE6-D116-50A8-077C-DD818043453C}"/>
              </a:ext>
            </a:extLst>
          </p:cNvPr>
          <p:cNvSpPr txBox="1"/>
          <p:nvPr/>
        </p:nvSpPr>
        <p:spPr>
          <a:xfrm>
            <a:off x="0" y="2508680"/>
            <a:ext cx="1219200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8000" b="1" i="1" dirty="0">
                <a:solidFill>
                  <a:srgbClr val="40BEB2"/>
                </a:solidFill>
                <a:latin typeface="Century Gothic" panose="020B0502020202020204" pitchFamily="34" charset="0"/>
              </a:rPr>
              <a:t>“Ele </a:t>
            </a:r>
            <a:r>
              <a:rPr lang="en-AU" sz="8000" b="1" i="1" dirty="0" err="1">
                <a:solidFill>
                  <a:srgbClr val="40BEB2"/>
                </a:solidFill>
                <a:latin typeface="Century Gothic" panose="020B0502020202020204" pitchFamily="34" charset="0"/>
              </a:rPr>
              <a:t>tem</a:t>
            </a:r>
            <a:r>
              <a:rPr lang="en-AU" sz="8000" b="1" i="1" dirty="0">
                <a:solidFill>
                  <a:srgbClr val="40BEB2"/>
                </a:solidFill>
                <a:latin typeface="Century Gothic" panose="020B0502020202020204" pitchFamily="34" charset="0"/>
              </a:rPr>
              <a:t> </a:t>
            </a:r>
            <a:r>
              <a:rPr lang="en-AU" sz="8000" b="1" i="1" dirty="0" err="1">
                <a:solidFill>
                  <a:srgbClr val="40BEB2"/>
                </a:solidFill>
                <a:latin typeface="Century Gothic" panose="020B0502020202020204" pitchFamily="34" charset="0"/>
              </a:rPr>
              <a:t>cuidado</a:t>
            </a:r>
            <a:endParaRPr lang="en-AU" sz="8000" b="1" i="1" dirty="0">
              <a:solidFill>
                <a:srgbClr val="40BEB2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AU" sz="8000" b="1" i="1" dirty="0">
                <a:solidFill>
                  <a:srgbClr val="40BEB2"/>
                </a:solidFill>
                <a:latin typeface="Century Gothic" panose="020B0502020202020204" pitchFamily="34" charset="0"/>
              </a:rPr>
              <a:t> de </a:t>
            </a:r>
            <a:r>
              <a:rPr lang="en-AU" sz="8000" b="1" i="1" dirty="0" err="1">
                <a:solidFill>
                  <a:srgbClr val="40BEB2"/>
                </a:solidFill>
                <a:latin typeface="Century Gothic" panose="020B0502020202020204" pitchFamily="34" charset="0"/>
              </a:rPr>
              <a:t>vós</a:t>
            </a:r>
            <a:r>
              <a:rPr lang="en-AU" sz="8000" b="1" i="1" dirty="0">
                <a:solidFill>
                  <a:srgbClr val="40BEB2"/>
                </a:solidFill>
                <a:latin typeface="Century Gothic" panose="020B0502020202020204" pitchFamily="34" charset="0"/>
              </a:rPr>
              <a:t>.”</a:t>
            </a:r>
          </a:p>
          <a:p>
            <a:pPr algn="ctr"/>
            <a:endParaRPr lang="en-AU" sz="3200" dirty="0">
              <a:solidFill>
                <a:srgbClr val="40BEB2"/>
              </a:solidFill>
              <a:effectLst/>
              <a:latin typeface="Century Gothic" panose="020B0502020202020204" pitchFamily="34" charset="0"/>
            </a:endParaRPr>
          </a:p>
          <a:p>
            <a:pPr algn="ctr"/>
            <a:r>
              <a:rPr lang="en-AU" sz="3200" dirty="0">
                <a:solidFill>
                  <a:srgbClr val="40BEB2"/>
                </a:solidFill>
                <a:effectLst/>
                <a:latin typeface="Century Gothic" panose="020B0502020202020204" pitchFamily="34" charset="0"/>
              </a:rPr>
              <a:t>1 PEDRO 5:7</a:t>
            </a:r>
          </a:p>
        </p:txBody>
      </p:sp>
      <p:sp>
        <p:nvSpPr>
          <p:cNvPr id="8" name="Rounded Rectangle 1">
            <a:extLst>
              <a:ext uri="{FF2B5EF4-FFF2-40B4-BE49-F238E27FC236}">
                <a16:creationId xmlns:a16="http://schemas.microsoft.com/office/drawing/2014/main" id="{E6A126B1-A173-B356-8137-9DB447EC01A7}"/>
              </a:ext>
            </a:extLst>
          </p:cNvPr>
          <p:cNvSpPr/>
          <p:nvPr/>
        </p:nvSpPr>
        <p:spPr>
          <a:xfrm>
            <a:off x="-2090252" y="447585"/>
            <a:ext cx="6190613" cy="440037"/>
          </a:xfrm>
          <a:prstGeom prst="roundRect">
            <a:avLst/>
          </a:prstGeom>
          <a:solidFill>
            <a:srgbClr val="12BB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9DAD3A7-15B3-FBC8-4449-9360DA95153F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VERSO PARA MEMORIZAR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6CD2C69-4E9B-EDC2-A0F8-61D6C3794F52}"/>
              </a:ext>
            </a:extLst>
          </p:cNvPr>
          <p:cNvSpPr txBox="1">
            <a:spLocks/>
          </p:cNvSpPr>
          <p:nvPr/>
        </p:nvSpPr>
        <p:spPr>
          <a:xfrm>
            <a:off x="5186407" y="6481535"/>
            <a:ext cx="365279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0000"/>
              </a:lnSpc>
              <a:spcBef>
                <a:spcPts val="1800"/>
              </a:spcBef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  <a:t>“</a:t>
            </a: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He Cares for You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  <a:t>” by Rosie Smith, copyright © 2024 General Conference Corporation® of Seventh-day Adventists. </a:t>
            </a:r>
          </a:p>
        </p:txBody>
      </p:sp>
    </p:spTree>
    <p:extLst>
      <p:ext uri="{BB962C8B-B14F-4D97-AF65-F5344CB8AC3E}">
        <p14:creationId xmlns:p14="http://schemas.microsoft.com/office/powerpoint/2010/main" val="11280037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B8C69B-3E01-A641-5F32-1C43F03ED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5CEB204-BC63-F8E0-FB4F-B48CDB6E52FC}"/>
              </a:ext>
            </a:extLst>
          </p:cNvPr>
          <p:cNvSpPr/>
          <p:nvPr/>
        </p:nvSpPr>
        <p:spPr>
          <a:xfrm>
            <a:off x="2402267" y="0"/>
            <a:ext cx="9789733" cy="6859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48B9279-169B-3ED1-84C1-DC3D0AF9EA25}"/>
              </a:ext>
            </a:extLst>
          </p:cNvPr>
          <p:cNvSpPr txBox="1">
            <a:spLocks/>
          </p:cNvSpPr>
          <p:nvPr/>
        </p:nvSpPr>
        <p:spPr>
          <a:xfrm>
            <a:off x="996778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PRAISE TIME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8589B76-B6DC-319C-9BB9-69A0834BB651}"/>
              </a:ext>
            </a:extLst>
          </p:cNvPr>
          <p:cNvSpPr txBox="1">
            <a:spLocks/>
          </p:cNvSpPr>
          <p:nvPr/>
        </p:nvSpPr>
        <p:spPr>
          <a:xfrm>
            <a:off x="2432908" y="6486783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“Shake a Little Hand,” public domain. Adapted words by Noelene Johnsson. From Little Voices Praise Him, #6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Rounded Rectangle 3">
            <a:extLst>
              <a:ext uri="{FF2B5EF4-FFF2-40B4-BE49-F238E27FC236}">
                <a16:creationId xmlns:a16="http://schemas.microsoft.com/office/drawing/2014/main" id="{324E56B1-6ED5-ECF4-CAB4-54EACA20B28F}"/>
              </a:ext>
            </a:extLst>
          </p:cNvPr>
          <p:cNvSpPr/>
          <p:nvPr/>
        </p:nvSpPr>
        <p:spPr>
          <a:xfrm>
            <a:off x="0" y="480115"/>
            <a:ext cx="3074613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DC99C91-81F0-2CFD-43DB-180889A93F6C}"/>
              </a:ext>
            </a:extLst>
          </p:cNvPr>
          <p:cNvSpPr txBox="1">
            <a:spLocks/>
          </p:cNvSpPr>
          <p:nvPr/>
        </p:nvSpPr>
        <p:spPr>
          <a:xfrm>
            <a:off x="57533" y="45119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MOMENTO DE LOUVOR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14C92DC-52DF-BB85-82F6-5CC40311FF27}"/>
              </a:ext>
            </a:extLst>
          </p:cNvPr>
          <p:cNvSpPr txBox="1">
            <a:spLocks/>
          </p:cNvSpPr>
          <p:nvPr/>
        </p:nvSpPr>
        <p:spPr>
          <a:xfrm>
            <a:off x="3215067" y="480115"/>
            <a:ext cx="66294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>
                <a:solidFill>
                  <a:srgbClr val="D34C5E"/>
                </a:solidFill>
                <a:latin typeface="Century Gothic" panose="020B0502020202020204" pitchFamily="34" charset="0"/>
              </a:rPr>
              <a:t>Aperta a minha mão</a:t>
            </a:r>
            <a:endParaRPr lang="en-AU" sz="2400" dirty="0">
              <a:solidFill>
                <a:srgbClr val="D34C5E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4D6EACE9-68DA-EE80-516E-23B8C68067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74613" y="1382164"/>
            <a:ext cx="8906369" cy="4690872"/>
          </a:xfrm>
        </p:spPr>
        <p:txBody>
          <a:bodyPr>
            <a:noAutofit/>
          </a:bodyPr>
          <a:lstStyle/>
          <a:p>
            <a:endParaRPr lang="en-US" sz="2000" i="1" dirty="0">
              <a:effectLst/>
              <a:latin typeface="Helvetica" pitchFamily="2" charset="0"/>
            </a:endParaRP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Aperta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minha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diz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“Bom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dia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”.</a:t>
            </a: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Aperta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minha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diz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“Bom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dia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”.</a:t>
            </a: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Aperta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minha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diz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“Bom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dia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”.</a:t>
            </a:r>
          </a:p>
          <a:p>
            <a:pPr algn="l"/>
            <a:r>
              <a:rPr lang="en-US" sz="3200" dirty="0" err="1">
                <a:effectLst/>
                <a:latin typeface="Century Gothic" panose="020B0502020202020204" pitchFamily="34" charset="0"/>
              </a:rPr>
              <a:t>Feliz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estou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por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estares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aqui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</a:t>
            </a:r>
            <a:r>
              <a:rPr kumimoji="0" lang="en-US" sz="1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Repetir</a:t>
            </a: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/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/>
            <a:endParaRPr lang="en-US" sz="3500" i="1" dirty="0"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60E0FB44-5EBA-A3B8-A8D4-F89AFD0B3D0A}"/>
              </a:ext>
            </a:extLst>
          </p:cNvPr>
          <p:cNvSpPr txBox="1">
            <a:spLocks/>
          </p:cNvSpPr>
          <p:nvPr/>
        </p:nvSpPr>
        <p:spPr>
          <a:xfrm>
            <a:off x="2652584" y="6408351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Apertem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as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mãos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9" name="Aperta a Minha Mão">
            <a:hlinkClick r:id="" action="ppaction://media"/>
            <a:extLst>
              <a:ext uri="{FF2B5EF4-FFF2-40B4-BE49-F238E27FC236}">
                <a16:creationId xmlns:a16="http://schemas.microsoft.com/office/drawing/2014/main" id="{C01E12C9-25D4-C129-FA09-8D30F865EE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734" y="-3973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294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2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E3158B-29A2-C348-70CF-208CA7ECA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93D6BA54-13B7-F8B6-5A28-E7FBD91C3D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8389" y="1179378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F3793A"/>
                </a:solidFill>
                <a:effectLst/>
                <a:latin typeface="Century Gothic" panose="020B0502020202020204" pitchFamily="34" charset="0"/>
              </a:rPr>
              <a:t>A </a:t>
            </a:r>
            <a:r>
              <a:rPr lang="en-AU" sz="2400" b="1" dirty="0" err="1">
                <a:solidFill>
                  <a:srgbClr val="F3793A"/>
                </a:solidFill>
                <a:effectLst/>
                <a:latin typeface="Century Gothic" panose="020B0502020202020204" pitchFamily="34" charset="0"/>
              </a:rPr>
              <a:t>minha</a:t>
            </a:r>
            <a:r>
              <a:rPr lang="en-AU" sz="2400" b="1" dirty="0">
                <a:solidFill>
                  <a:srgbClr val="F3793A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F3793A"/>
                </a:solidFill>
                <a:effectLst/>
                <a:latin typeface="Century Gothic" panose="020B0502020202020204" pitchFamily="34" charset="0"/>
              </a:rPr>
              <a:t>oferta</a:t>
            </a:r>
            <a:endParaRPr lang="en-AU" sz="2400" dirty="0">
              <a:solidFill>
                <a:srgbClr val="F3793A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AD67735B-F98F-4DAB-325D-91FF827D4D45}"/>
              </a:ext>
            </a:extLst>
          </p:cNvPr>
          <p:cNvSpPr/>
          <p:nvPr/>
        </p:nvSpPr>
        <p:spPr>
          <a:xfrm>
            <a:off x="-2769974" y="472299"/>
            <a:ext cx="4856207" cy="440037"/>
          </a:xfrm>
          <a:prstGeom prst="roundRect">
            <a:avLst/>
          </a:prstGeom>
          <a:solidFill>
            <a:srgbClr val="F379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3BAC3A8-1FA6-E59E-EEB7-0874035474E7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OFERTA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83C8DEFD-C4A0-97B4-813E-C5B61DB6E2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9575" y="1656097"/>
            <a:ext cx="6276412" cy="3150140"/>
          </a:xfrm>
        </p:spPr>
        <p:txBody>
          <a:bodyPr>
            <a:noAutofit/>
          </a:bodyPr>
          <a:lstStyle/>
          <a:p>
            <a:endParaRPr lang="en-US" sz="2000" dirty="0">
              <a:effectLst/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A Jesus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dou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minha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oferta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 err="1">
                <a:effectLst/>
                <a:latin typeface="Century Gothic" panose="020B0502020202020204" pitchFamily="34" charset="0"/>
              </a:rPr>
              <a:t>Oferta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oferta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A Jesus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dou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minha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oferta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Ele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dou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o meu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coração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3ACCE58F-D6F8-D60E-3714-A30545AD3524}"/>
              </a:ext>
            </a:extLst>
          </p:cNvPr>
          <p:cNvSpPr txBox="1">
            <a:spLocks/>
          </p:cNvSpPr>
          <p:nvPr/>
        </p:nvSpPr>
        <p:spPr>
          <a:xfrm>
            <a:off x="214182" y="6456150"/>
            <a:ext cx="5434778" cy="3312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  <a:t>“Here Is My Money” by Janet Sage, copyright © 2001 North American Division Corporation of Seventh-day Adventists. From Little Voices Praise Him, #32. Used by permission.</a:t>
            </a:r>
          </a:p>
        </p:txBody>
      </p:sp>
      <p:pic>
        <p:nvPicPr>
          <p:cNvPr id="17" name="A Minha Oferta">
            <a:hlinkClick r:id="" action="ppaction://media"/>
            <a:extLst>
              <a:ext uri="{FF2B5EF4-FFF2-40B4-BE49-F238E27FC236}">
                <a16:creationId xmlns:a16="http://schemas.microsoft.com/office/drawing/2014/main" id="{562B52EA-0147-FDBC-176A-392145E6AE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989" y="1647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043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0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5A30719-16E5-8188-2B97-1C54DA6D7F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89F45D9C-127A-C122-6E3B-A722C4AF28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1191054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649A7B"/>
                </a:solidFill>
                <a:effectLst/>
                <a:latin typeface="Century Gothic" panose="020B0502020202020204" pitchFamily="34" charset="0"/>
              </a:rPr>
              <a:t>A Caixa da </a:t>
            </a:r>
            <a:r>
              <a:rPr lang="en-AU" sz="2400" b="1" dirty="0" err="1">
                <a:solidFill>
                  <a:srgbClr val="649A7B"/>
                </a:solidFill>
                <a:effectLst/>
                <a:latin typeface="Century Gothic" panose="020B0502020202020204" pitchFamily="34" charset="0"/>
              </a:rPr>
              <a:t>Natureza</a:t>
            </a:r>
            <a:endParaRPr lang="en-AU" sz="2400" dirty="0">
              <a:solidFill>
                <a:srgbClr val="649A7B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3" name="Rounded Rectangle 3">
            <a:extLst>
              <a:ext uri="{FF2B5EF4-FFF2-40B4-BE49-F238E27FC236}">
                <a16:creationId xmlns:a16="http://schemas.microsoft.com/office/drawing/2014/main" id="{3E63D18E-732E-AA93-32B2-4E13D0FDD5ED}"/>
              </a:ext>
            </a:extLst>
          </p:cNvPr>
          <p:cNvSpPr/>
          <p:nvPr/>
        </p:nvSpPr>
        <p:spPr>
          <a:xfrm>
            <a:off x="-92677" y="478832"/>
            <a:ext cx="6377974" cy="440037"/>
          </a:xfrm>
          <a:prstGeom prst="roundRect">
            <a:avLst/>
          </a:prstGeom>
          <a:solidFill>
            <a:srgbClr val="649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5F32B8A-4AA4-126E-A266-E35A81495B5F}"/>
              </a:ext>
            </a:extLst>
          </p:cNvPr>
          <p:cNvSpPr txBox="1">
            <a:spLocks/>
          </p:cNvSpPr>
          <p:nvPr/>
        </p:nvSpPr>
        <p:spPr>
          <a:xfrm>
            <a:off x="6350" y="467412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 QUE HÁ NA NOSSA CAIXA DA NATUREZA HOJE?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894B0AEB-811D-3DDB-592F-C758B7017A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5402" y="966311"/>
            <a:ext cx="8852366" cy="3116923"/>
          </a:xfrm>
        </p:spPr>
        <p:txBody>
          <a:bodyPr>
            <a:noAutofit/>
          </a:bodyPr>
          <a:lstStyle/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pPr algn="l"/>
            <a:r>
              <a:rPr lang="en-US" sz="3200" dirty="0">
                <a:latin typeface="Century Gothic" panose="020B0502020202020204" pitchFamily="34" charset="0"/>
              </a:rPr>
              <a:t>O que </a:t>
            </a:r>
            <a:r>
              <a:rPr lang="en-US" sz="3200" dirty="0" err="1">
                <a:latin typeface="Century Gothic" panose="020B0502020202020204" pitchFamily="34" charset="0"/>
              </a:rPr>
              <a:t>está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na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nossa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caixa</a:t>
            </a:r>
            <a:r>
              <a:rPr lang="en-US" sz="3200" dirty="0">
                <a:latin typeface="Century Gothic" panose="020B0502020202020204" pitchFamily="34" charset="0"/>
              </a:rPr>
              <a:t>? </a:t>
            </a:r>
          </a:p>
          <a:p>
            <a:pPr algn="l"/>
            <a:r>
              <a:rPr lang="en-US" sz="3200" dirty="0">
                <a:latin typeface="Century Gothic" panose="020B0502020202020204" pitchFamily="34" charset="0"/>
              </a:rPr>
              <a:t>Vou </a:t>
            </a:r>
            <a:r>
              <a:rPr lang="en-US" sz="3200" dirty="0" err="1">
                <a:latin typeface="Century Gothic" panose="020B0502020202020204" pitchFamily="34" charset="0"/>
              </a:rPr>
              <a:t>descobrir</a:t>
            </a:r>
            <a:r>
              <a:rPr lang="en-US" sz="3200" dirty="0"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>
                <a:latin typeface="Century Gothic" panose="020B0502020202020204" pitchFamily="34" charset="0"/>
              </a:rPr>
              <a:t>Algo que Jesus fez para </a:t>
            </a:r>
            <a:r>
              <a:rPr lang="en-US" sz="3200" dirty="0" err="1">
                <a:latin typeface="Century Gothic" panose="020B0502020202020204" pitchFamily="34" charset="0"/>
              </a:rPr>
              <a:t>mim</a:t>
            </a:r>
            <a:r>
              <a:rPr lang="en-US" sz="3200" dirty="0"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>
                <a:latin typeface="Century Gothic" panose="020B0502020202020204" pitchFamily="34" charset="0"/>
              </a:rPr>
              <a:t>Azul, </a:t>
            </a:r>
            <a:r>
              <a:rPr lang="en-US" sz="3200" dirty="0" err="1">
                <a:latin typeface="Century Gothic" panose="020B0502020202020204" pitchFamily="34" charset="0"/>
              </a:rPr>
              <a:t>verde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ou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vermelho</a:t>
            </a:r>
            <a:r>
              <a:rPr lang="en-US" sz="3200" dirty="0">
                <a:latin typeface="Century Gothic" panose="020B0502020202020204" pitchFamily="34" charset="0"/>
              </a:rPr>
              <a:t>, que </a:t>
            </a:r>
            <a:r>
              <a:rPr lang="en-US" sz="3200" dirty="0" err="1">
                <a:latin typeface="Century Gothic" panose="020B0502020202020204" pitchFamily="34" charset="0"/>
              </a:rPr>
              <a:t>será</a:t>
            </a:r>
            <a:r>
              <a:rPr lang="en-US" sz="3200" dirty="0"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latin typeface="Century Gothic" panose="020B0502020202020204" pitchFamily="34" charset="0"/>
              </a:rPr>
              <a:t>enfim</a:t>
            </a:r>
            <a:r>
              <a:rPr lang="en-US" sz="3200" dirty="0">
                <a:latin typeface="Century Gothic" panose="020B0502020202020204" pitchFamily="34" charset="0"/>
              </a:rPr>
              <a:t>?</a:t>
            </a:r>
          </a:p>
          <a:p>
            <a:pPr algn="l"/>
            <a:r>
              <a:rPr lang="en-US" sz="3200" dirty="0" err="1">
                <a:latin typeface="Century Gothic" panose="020B0502020202020204" pitchFamily="34" charset="0"/>
              </a:rPr>
              <a:t>Seja</a:t>
            </a:r>
            <a:r>
              <a:rPr lang="en-US" sz="3200" dirty="0">
                <a:latin typeface="Century Gothic" panose="020B0502020202020204" pitchFamily="34" charset="0"/>
              </a:rPr>
              <a:t> o que for </a:t>
            </a:r>
            <a:r>
              <a:rPr lang="en-US" sz="3200" dirty="0" err="1">
                <a:latin typeface="Century Gothic" panose="020B0502020202020204" pitchFamily="34" charset="0"/>
              </a:rPr>
              <a:t>foi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feito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pra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ti</a:t>
            </a:r>
            <a:r>
              <a:rPr lang="en-US" sz="3200" dirty="0">
                <a:latin typeface="Century Gothic" panose="020B0502020202020204" pitchFamily="34" charset="0"/>
              </a:rPr>
              <a:t>.</a:t>
            </a:r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pPr algn="l"/>
            <a:endParaRPr lang="en-US" sz="1600" dirty="0">
              <a:latin typeface="Century Gothic" panose="020B0502020202020204" pitchFamily="34" charset="0"/>
            </a:endParaRPr>
          </a:p>
          <a:p>
            <a:pPr algn="l"/>
            <a:endParaRPr lang="en-US" sz="1600" dirty="0">
              <a:latin typeface="Century Gothic" panose="020B050202020202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4E57973-C239-1121-2BBF-8B73CA843FC1}"/>
              </a:ext>
            </a:extLst>
          </p:cNvPr>
          <p:cNvSpPr txBox="1">
            <a:spLocks/>
          </p:cNvSpPr>
          <p:nvPr/>
        </p:nvSpPr>
        <p:spPr>
          <a:xfrm>
            <a:off x="-256849" y="4634968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  <a:t>“Nature box”  by Carolin Schmitz, copyright © 2023 General Conference Corporation® of Seventh-day Adventists.</a:t>
            </a:r>
          </a:p>
        </p:txBody>
      </p:sp>
      <p:pic>
        <p:nvPicPr>
          <p:cNvPr id="17" name="Caixa da Natureza">
            <a:hlinkClick r:id="" action="ppaction://media"/>
            <a:extLst>
              <a:ext uri="{FF2B5EF4-FFF2-40B4-BE49-F238E27FC236}">
                <a16:creationId xmlns:a16="http://schemas.microsoft.com/office/drawing/2014/main" id="{AAA62A76-8F89-C892-C63E-2A97F83F16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602" y="-2446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263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6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3202AB-79FE-C09C-86FA-74296AE1B0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ED41891-305D-CA55-BEBE-CABBD98C20BB}"/>
              </a:ext>
            </a:extLst>
          </p:cNvPr>
          <p:cNvSpPr txBox="1"/>
          <p:nvPr/>
        </p:nvSpPr>
        <p:spPr>
          <a:xfrm>
            <a:off x="-3008351" y="1536174"/>
            <a:ext cx="1219200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A771A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Hora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A771A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A771A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Trabalho</a:t>
            </a: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A771A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Manual</a:t>
            </a:r>
            <a:endParaRPr kumimoji="0" lang="en-AU" sz="5400" b="0" i="0" u="none" strike="noStrike" kern="1200" cap="none" spc="0" normalizeH="0" baseline="0" noProof="0" dirty="0">
              <a:ln>
                <a:noFill/>
              </a:ln>
              <a:solidFill>
                <a:srgbClr val="A771A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09871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4A9252-462F-E50C-4BAD-6FDFE5C13D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99BDDCD9-C250-639B-ECFB-616E7D1D72D9}"/>
              </a:ext>
            </a:extLst>
          </p:cNvPr>
          <p:cNvSpPr/>
          <p:nvPr/>
        </p:nvSpPr>
        <p:spPr>
          <a:xfrm>
            <a:off x="-2745261" y="466812"/>
            <a:ext cx="4856207" cy="440037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1FB9C29-D216-4F2F-562F-FBA123457A61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ADEUS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50609EFF-79E1-653D-551F-3FD2C66249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9025" y="112652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A Escola </a:t>
            </a:r>
            <a:r>
              <a:rPr lang="en-AU" sz="2400" b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Sabatina</a:t>
            </a:r>
            <a:r>
              <a:rPr lang="en-AU" sz="2400" b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chegou</a:t>
            </a:r>
            <a:r>
              <a:rPr lang="en-AU" sz="2400" b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 agora </a:t>
            </a:r>
            <a:r>
              <a:rPr lang="en-AU" sz="2400" b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ao</a:t>
            </a:r>
            <a:r>
              <a:rPr lang="en-AU" sz="2400" b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fim</a:t>
            </a:r>
            <a:endParaRPr lang="en-AU" sz="24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27355311-A553-6B08-D31B-7CB55B4FF3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9025" y="2108172"/>
            <a:ext cx="5761026" cy="3974993"/>
          </a:xfrm>
        </p:spPr>
        <p:txBody>
          <a:bodyPr>
            <a:noAutofit/>
          </a:bodyPr>
          <a:lstStyle/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A Escola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Sabatina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</a:p>
          <a:p>
            <a:pPr algn="l"/>
            <a:r>
              <a:rPr lang="en-US" sz="3200" dirty="0" err="1">
                <a:effectLst/>
                <a:latin typeface="Century Gothic" panose="020B0502020202020204" pitchFamily="34" charset="0"/>
              </a:rPr>
              <a:t>chegou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agora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fim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 err="1">
                <a:effectLst/>
                <a:latin typeface="Century Gothic" panose="020B0502020202020204" pitchFamily="34" charset="0"/>
              </a:rPr>
              <a:t>Adeus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adeus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sejamos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sempre bons.</a:t>
            </a:r>
          </a:p>
          <a:p>
            <a:pPr algn="l"/>
            <a:r>
              <a:rPr lang="en-US" sz="3200" dirty="0" err="1">
                <a:effectLst/>
                <a:latin typeface="Century Gothic" panose="020B0502020202020204" pitchFamily="34" charset="0"/>
              </a:rPr>
              <a:t>Adeus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adeus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sejamos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sempre bons.</a:t>
            </a:r>
          </a:p>
          <a:p>
            <a:pPr algn="l"/>
            <a:r>
              <a:rPr lang="en-US" sz="1600" dirty="0">
                <a:latin typeface="Century Gothic" panose="020B0502020202020204" pitchFamily="34" charset="0"/>
              </a:rPr>
              <a:t>(</a:t>
            </a:r>
            <a:r>
              <a:rPr lang="en-US" sz="1600" dirty="0" err="1">
                <a:latin typeface="Century Gothic" panose="020B0502020202020204" pitchFamily="34" charset="0"/>
              </a:rPr>
              <a:t>Repetir</a:t>
            </a:r>
            <a:r>
              <a:rPr lang="en-US" sz="1600" dirty="0">
                <a:latin typeface="Century Gothic" panose="020B0502020202020204" pitchFamily="34" charset="0"/>
              </a:rPr>
              <a:t>)</a:t>
            </a:r>
            <a:endParaRPr lang="en-US" sz="1600" dirty="0">
              <a:effectLst/>
              <a:latin typeface="Century Gothic" panose="020B0502020202020204" pitchFamily="34" charset="0"/>
            </a:endParaRP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11FC5A6C-690A-D2FF-93F8-ADDBB302ADDB}"/>
              </a:ext>
            </a:extLst>
          </p:cNvPr>
          <p:cNvSpPr txBox="1">
            <a:spLocks/>
          </p:cNvSpPr>
          <p:nvPr/>
        </p:nvSpPr>
        <p:spPr>
          <a:xfrm>
            <a:off x="525628" y="6425909"/>
            <a:ext cx="5166835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  <a:t>“Sabbath School Is Over,” writer unknown, public domain. From Little Voices Praise Him, #46.</a:t>
            </a:r>
          </a:p>
        </p:txBody>
      </p:sp>
      <p:pic>
        <p:nvPicPr>
          <p:cNvPr id="18" name="A Escola Sabatina Chegou Agora ao Fim">
            <a:hlinkClick r:id="" action="ppaction://media"/>
            <a:extLst>
              <a:ext uri="{FF2B5EF4-FFF2-40B4-BE49-F238E27FC236}">
                <a16:creationId xmlns:a16="http://schemas.microsoft.com/office/drawing/2014/main" id="{0013949F-578F-5209-11AC-622280D66D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9228" y="-4942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367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79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9AA84B-B6FF-5FEA-584A-01324F86AA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B4B237D-0BF2-73BF-C2EA-91660788A5E1}"/>
              </a:ext>
            </a:extLst>
          </p:cNvPr>
          <p:cNvSpPr/>
          <p:nvPr/>
        </p:nvSpPr>
        <p:spPr>
          <a:xfrm>
            <a:off x="2402267" y="0"/>
            <a:ext cx="9789733" cy="6859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4C8158B-5EA9-2949-99AD-B687DD662C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73178" y="44964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Vê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o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barco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DD654EA-BA84-4F13-88B4-8C98B078B20C}"/>
              </a:ext>
            </a:extLst>
          </p:cNvPr>
          <p:cNvSpPr txBox="1">
            <a:spLocks/>
          </p:cNvSpPr>
          <p:nvPr/>
        </p:nvSpPr>
        <p:spPr>
          <a:xfrm>
            <a:off x="2586681" y="6388444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(Barco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pequeno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recipiente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grande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plástico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cheio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água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00CAFCB-7339-FFF4-F29A-6F0ECC91FA3F}"/>
              </a:ext>
            </a:extLst>
          </p:cNvPr>
          <p:cNvSpPr txBox="1">
            <a:spLocks/>
          </p:cNvSpPr>
          <p:nvPr/>
        </p:nvSpPr>
        <p:spPr>
          <a:xfrm>
            <a:off x="4545951" y="2180983"/>
            <a:ext cx="6969777" cy="28259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Olha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,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olha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Vê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o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barco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na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água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Olha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,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olha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Vê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o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barco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na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água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kern="100" dirty="0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(</a:t>
            </a:r>
            <a:r>
              <a:rPr lang="en-US" sz="2000" kern="100" dirty="0" err="1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Repetir</a:t>
            </a:r>
            <a:r>
              <a:rPr lang="en-US" sz="2000" kern="100" dirty="0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)</a:t>
            </a: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97774E-087A-EDFE-8A0D-B0F41979F2FA}"/>
              </a:ext>
            </a:extLst>
          </p:cNvPr>
          <p:cNvSpPr txBox="1">
            <a:spLocks/>
          </p:cNvSpPr>
          <p:nvPr/>
        </p:nvSpPr>
        <p:spPr>
          <a:xfrm>
            <a:off x="2788508" y="647870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“See the Boat” by Janet Sage, copyright © 2001 North American Division Corporation of Seventh-day Adventists. From Little Voices Praise Him, #172. Used by permission.</a:t>
            </a:r>
          </a:p>
        </p:txBody>
      </p:sp>
      <p:pic>
        <p:nvPicPr>
          <p:cNvPr id="8" name="Vê o Barco">
            <a:hlinkClick r:id="" action="ppaction://media"/>
            <a:extLst>
              <a:ext uri="{FF2B5EF4-FFF2-40B4-BE49-F238E27FC236}">
                <a16:creationId xmlns:a16="http://schemas.microsoft.com/office/drawing/2014/main" id="{32320223-A04E-B625-0E43-7DDA7E3991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134" y="1003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819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7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8056B4-4A69-3E91-9AC9-31D92AD0B4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828AB3B-6768-8529-50E2-87E37D8AF4B5}"/>
              </a:ext>
            </a:extLst>
          </p:cNvPr>
          <p:cNvSpPr/>
          <p:nvPr/>
        </p:nvSpPr>
        <p:spPr>
          <a:xfrm>
            <a:off x="2417245" y="192"/>
            <a:ext cx="9789733" cy="6859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34D1C8D-D255-A78C-F3D6-E1F554EB72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23751" y="44964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Peixes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5623FD13-3B00-2CD6-2826-D0FCD875FD6E}"/>
              </a:ext>
            </a:extLst>
          </p:cNvPr>
          <p:cNvSpPr txBox="1">
            <a:spLocks/>
          </p:cNvSpPr>
          <p:nvPr/>
        </p:nvSpPr>
        <p:spPr>
          <a:xfrm>
            <a:off x="2603156" y="6433065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Peixe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papel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num pau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pequeno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peixe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brinquedo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2F6D2297-AAE9-DD67-E2FD-AC6C4BB327C8}"/>
              </a:ext>
            </a:extLst>
          </p:cNvPr>
          <p:cNvSpPr txBox="1">
            <a:spLocks/>
          </p:cNvSpPr>
          <p:nvPr/>
        </p:nvSpPr>
        <p:spPr>
          <a:xfrm>
            <a:off x="4230270" y="1030527"/>
            <a:ext cx="8307840" cy="51867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Nadam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,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nadam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os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peixes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na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água</a:t>
            </a: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Saltam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,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brincam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pelo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rio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Deus fez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os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peixes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que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nadam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na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água</a:t>
            </a: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Saltam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,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brincam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pelo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mar.</a:t>
            </a:r>
            <a:endParaRPr kumimoji="0" lang="en-US" sz="1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F9A1B1-2B8B-590F-F8F4-4ED77F46C28E}"/>
              </a:ext>
            </a:extLst>
          </p:cNvPr>
          <p:cNvSpPr txBox="1">
            <a:spLocks/>
          </p:cNvSpPr>
          <p:nvPr/>
        </p:nvSpPr>
        <p:spPr>
          <a:xfrm>
            <a:off x="3093305" y="6491586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"Fishy, Fishy" by Janet Sage, copyright © 2001 North American Division Corporation of Seventh-day Adventists. From Little Voices Praise Him, #161. Used by permission.</a:t>
            </a:r>
          </a:p>
        </p:txBody>
      </p:sp>
      <p:pic>
        <p:nvPicPr>
          <p:cNvPr id="8" name="Peixes">
            <a:hlinkClick r:id="" action="ppaction://media"/>
            <a:extLst>
              <a:ext uri="{FF2B5EF4-FFF2-40B4-BE49-F238E27FC236}">
                <a16:creationId xmlns:a16="http://schemas.microsoft.com/office/drawing/2014/main" id="{713F2564-AAB9-398B-D2D4-709EF4F07E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719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46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9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84093C1-9F9C-EC9B-C846-D550840DCE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50ABAAE-AC98-86C4-EFBE-51215E77F4CB}"/>
              </a:ext>
            </a:extLst>
          </p:cNvPr>
          <p:cNvSpPr/>
          <p:nvPr/>
        </p:nvSpPr>
        <p:spPr>
          <a:xfrm>
            <a:off x="2402267" y="0"/>
            <a:ext cx="9789733" cy="6859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9BA9CF6-2C6C-EA2F-EB7D-90CA046391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85535" y="44964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34C5E"/>
                </a:solidFill>
                <a:latin typeface="Century Gothic" panose="020B0502020202020204" pitchFamily="34" charset="0"/>
              </a:rPr>
              <a:t>Conchas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03141516-38A0-E1A5-B4FA-C905B49C4AE5}"/>
              </a:ext>
            </a:extLst>
          </p:cNvPr>
          <p:cNvSpPr txBox="1">
            <a:spLocks/>
          </p:cNvSpPr>
          <p:nvPr/>
        </p:nvSpPr>
        <p:spPr>
          <a:xfrm>
            <a:off x="2524897" y="6408351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 (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Conchas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marinhas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AAE8376E-7D89-B341-A363-E562B990B8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2733" y="1328006"/>
            <a:ext cx="6529897" cy="525574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</a:pPr>
            <a:endParaRPr lang="en-US" sz="2200" kern="100" dirty="0">
              <a:effectLst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l">
              <a:lnSpc>
                <a:spcPct val="115000"/>
              </a:lnSpc>
            </a:pPr>
            <a:r>
              <a:rPr lang="en-US" sz="3200" kern="100" dirty="0" err="1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Conchas</a:t>
            </a:r>
            <a:r>
              <a:rPr lang="en-US" sz="3200" kern="100" dirty="0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, </a:t>
            </a:r>
            <a:r>
              <a:rPr lang="en-US" sz="3200" kern="100" dirty="0" err="1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conchas</a:t>
            </a:r>
            <a:r>
              <a:rPr lang="en-US" sz="3200" kern="100" dirty="0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,</a:t>
            </a:r>
          </a:p>
          <a:p>
            <a:pPr marL="0" marR="0" algn="l">
              <a:lnSpc>
                <a:spcPct val="115000"/>
              </a:lnSpc>
            </a:pPr>
            <a:r>
              <a:rPr lang="en-US" sz="3200" kern="100" dirty="0" err="1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Tão</a:t>
            </a:r>
            <a:r>
              <a:rPr lang="en-US" sz="3200" kern="100" dirty="0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lang="en-US" sz="3200" kern="100" dirty="0" err="1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bonitas</a:t>
            </a:r>
            <a:r>
              <a:rPr lang="en-US" sz="3200" kern="100" dirty="0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lang="en-US" sz="3200" kern="100" dirty="0" err="1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conchas</a:t>
            </a:r>
            <a:r>
              <a:rPr lang="en-US" sz="3200" kern="100" dirty="0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.</a:t>
            </a:r>
          </a:p>
          <a:p>
            <a:pPr marL="0" marR="0" algn="l">
              <a:lnSpc>
                <a:spcPct val="115000"/>
              </a:lnSpc>
            </a:pPr>
            <a:r>
              <a:rPr lang="en-US" sz="3200" kern="100" dirty="0" err="1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Belas</a:t>
            </a:r>
            <a:r>
              <a:rPr lang="en-US" sz="3200" kern="100" dirty="0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 e </a:t>
            </a:r>
            <a:r>
              <a:rPr lang="en-US" sz="3200" kern="100" dirty="0" err="1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valiosas</a:t>
            </a:r>
            <a:r>
              <a:rPr lang="en-US" sz="3200" kern="100" dirty="0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,</a:t>
            </a:r>
          </a:p>
          <a:p>
            <a:pPr marL="0" marR="0" algn="l">
              <a:lnSpc>
                <a:spcPct val="115000"/>
              </a:lnSpc>
            </a:pPr>
            <a:r>
              <a:rPr lang="en-US" sz="3200" kern="100" dirty="0" err="1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Brilhantes</a:t>
            </a:r>
            <a:r>
              <a:rPr lang="en-US" sz="3200" kern="100" dirty="0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 e </a:t>
            </a:r>
            <a:r>
              <a:rPr lang="en-US" sz="3200" kern="100" dirty="0" err="1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preciosas</a:t>
            </a:r>
            <a:r>
              <a:rPr lang="en-US" sz="3200" kern="100" dirty="0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.</a:t>
            </a: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Jesus fez as </a:t>
            </a:r>
            <a:r>
              <a:rPr lang="en-US" sz="3200" kern="100" dirty="0" err="1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conchas</a:t>
            </a:r>
            <a:r>
              <a:rPr lang="en-US" sz="3200" kern="100" dirty="0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.</a:t>
            </a:r>
            <a:endParaRPr lang="en-US" sz="3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3473E0-B74E-7D11-0E5A-1698B72F557C}"/>
              </a:ext>
            </a:extLst>
          </p:cNvPr>
          <p:cNvSpPr txBox="1">
            <a:spLocks/>
          </p:cNvSpPr>
          <p:nvPr/>
        </p:nvSpPr>
        <p:spPr>
          <a:xfrm>
            <a:off x="2788508" y="648886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“Seashells” by Janet Sage, copyright © 2001 North American Division Corporation of Seventh-day Adventists. From Little Voices Praise Him, #160. Used by permission.</a:t>
            </a:r>
          </a:p>
        </p:txBody>
      </p:sp>
      <p:pic>
        <p:nvPicPr>
          <p:cNvPr id="8" name="Conchas">
            <a:hlinkClick r:id="" action="ppaction://media"/>
            <a:extLst>
              <a:ext uri="{FF2B5EF4-FFF2-40B4-BE49-F238E27FC236}">
                <a16:creationId xmlns:a16="http://schemas.microsoft.com/office/drawing/2014/main" id="{E08D42D6-0316-7190-F5CA-929823F9B7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086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3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096CFE-094C-CCC7-488D-C8F3AF4A99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DBFED52-BF76-F2B8-F681-C531BBE2C7BB}"/>
              </a:ext>
            </a:extLst>
          </p:cNvPr>
          <p:cNvSpPr/>
          <p:nvPr/>
        </p:nvSpPr>
        <p:spPr>
          <a:xfrm>
            <a:off x="2417245" y="192"/>
            <a:ext cx="9789733" cy="6859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4A54882-085F-017A-173C-5F5ED96BF4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34962" y="44964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O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grande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mar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azul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1F2C611F-6180-2F20-A354-EEAD1F406A98}"/>
              </a:ext>
            </a:extLst>
          </p:cNvPr>
          <p:cNvSpPr txBox="1">
            <a:spLocks/>
          </p:cNvSpPr>
          <p:nvPr/>
        </p:nvSpPr>
        <p:spPr>
          <a:xfrm>
            <a:off x="2574324" y="6413157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Fitas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azuis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F5C56835-12D6-E15B-1313-334452AD7C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0508" y="1605717"/>
            <a:ext cx="8677816" cy="402586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marR="0" algn="l">
              <a:lnSpc>
                <a:spcPct val="115000"/>
              </a:lnSpc>
              <a:spcAft>
                <a:spcPts val="800"/>
              </a:spcAft>
            </a:pPr>
            <a:r>
              <a:rPr lang="en-US" sz="320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 </a:t>
            </a:r>
            <a:r>
              <a:rPr lang="en-US" sz="3200" kern="100" dirty="0" err="1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grande</a:t>
            </a:r>
            <a:r>
              <a:rPr lang="en-US" sz="320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mar </a:t>
            </a:r>
            <a:r>
              <a:rPr lang="en-US" sz="3200" kern="100" dirty="0" err="1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azul</a:t>
            </a:r>
            <a:r>
              <a:rPr lang="en-US" sz="320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revela</a:t>
            </a:r>
            <a:r>
              <a:rPr lang="en-US" sz="320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o amor de Deus.</a:t>
            </a:r>
          </a:p>
          <a:p>
            <a:pPr marL="0" marR="0" algn="l">
              <a:lnSpc>
                <a:spcPct val="115000"/>
              </a:lnSpc>
              <a:spcAft>
                <a:spcPts val="800"/>
              </a:spcAft>
            </a:pPr>
            <a:r>
              <a:rPr lang="en-US" sz="320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 </a:t>
            </a:r>
            <a:r>
              <a:rPr lang="en-US" sz="3200" kern="100" dirty="0" err="1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grande</a:t>
            </a:r>
            <a:r>
              <a:rPr lang="en-US" sz="320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mar, o </a:t>
            </a:r>
            <a:r>
              <a:rPr lang="en-US" sz="3200" kern="100" dirty="0" err="1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grande</a:t>
            </a:r>
            <a:r>
              <a:rPr lang="en-US" sz="320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mar.</a:t>
            </a:r>
          </a:p>
          <a:p>
            <a:pPr marL="0" marR="0" algn="l">
              <a:lnSpc>
                <a:spcPct val="115000"/>
              </a:lnSpc>
              <a:spcAft>
                <a:spcPts val="800"/>
              </a:spcAft>
            </a:pPr>
            <a:r>
              <a:rPr lang="en-US" sz="320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 </a:t>
            </a:r>
            <a:r>
              <a:rPr lang="en-US" sz="3200" kern="100" dirty="0" err="1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grande</a:t>
            </a:r>
            <a:r>
              <a:rPr lang="en-US" sz="320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mar </a:t>
            </a:r>
            <a:r>
              <a:rPr lang="en-US" sz="3200" kern="100" dirty="0" err="1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azul</a:t>
            </a:r>
            <a:r>
              <a:rPr lang="en-US" sz="320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revela</a:t>
            </a:r>
            <a:r>
              <a:rPr lang="en-US" sz="320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o amor de Deus.</a:t>
            </a:r>
          </a:p>
          <a:p>
            <a:pPr marL="0" marR="0" algn="l">
              <a:lnSpc>
                <a:spcPct val="115000"/>
              </a:lnSpc>
              <a:spcAft>
                <a:spcPts val="800"/>
              </a:spcAft>
            </a:pPr>
            <a:r>
              <a:rPr lang="en-US" sz="320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Vem </a:t>
            </a:r>
            <a:r>
              <a:rPr lang="en-US" sz="3200" kern="100" dirty="0" err="1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aprender</a:t>
            </a:r>
            <a:r>
              <a:rPr lang="en-US" sz="320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do </a:t>
            </a:r>
            <a:r>
              <a:rPr lang="en-US" sz="3200" kern="100" dirty="0" err="1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Seu</a:t>
            </a:r>
            <a:r>
              <a:rPr lang="en-US" sz="320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amor.</a:t>
            </a:r>
          </a:p>
          <a:p>
            <a:pPr marL="0" marR="0" algn="l">
              <a:lnSpc>
                <a:spcPct val="115000"/>
              </a:lnSpc>
              <a:spcAft>
                <a:spcPts val="800"/>
              </a:spcAft>
            </a:pPr>
            <a:r>
              <a:rPr lang="en-US" sz="200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</a:t>
            </a:r>
            <a:r>
              <a:rPr lang="en-US" sz="2000" kern="100" dirty="0" err="1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Repetir</a:t>
            </a:r>
            <a:r>
              <a:rPr lang="en-US" sz="200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)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8D6422-C5FF-A2E6-2B77-F0201DBBA14A}"/>
              </a:ext>
            </a:extLst>
          </p:cNvPr>
          <p:cNvSpPr txBox="1">
            <a:spLocks/>
          </p:cNvSpPr>
          <p:nvPr/>
        </p:nvSpPr>
        <p:spPr>
          <a:xfrm>
            <a:off x="2788508" y="647870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“The Big Blue Ocean” by Janet Sage, copyright © 2001 North American Division Corporation of Seventh-day Adventists. From Little Voices Praise Him, #113. Used by permission.</a:t>
            </a:r>
          </a:p>
        </p:txBody>
      </p:sp>
      <p:pic>
        <p:nvPicPr>
          <p:cNvPr id="5" name="O Grande Mar Azul">
            <a:hlinkClick r:id="" action="ppaction://media"/>
            <a:extLst>
              <a:ext uri="{FF2B5EF4-FFF2-40B4-BE49-F238E27FC236}">
                <a16:creationId xmlns:a16="http://schemas.microsoft.com/office/drawing/2014/main" id="{B9AE5057-D860-4AC0-3DBF-821A7D53F1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303" y="1003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802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10DB640-D89F-9496-8D1E-C04269266A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47A11CC-5071-5267-8B40-E720D9A97310}"/>
              </a:ext>
            </a:extLst>
          </p:cNvPr>
          <p:cNvSpPr/>
          <p:nvPr/>
        </p:nvSpPr>
        <p:spPr>
          <a:xfrm>
            <a:off x="2417245" y="192"/>
            <a:ext cx="9789733" cy="6859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306DB5A-3DAB-5DBB-BDC5-81C50D85E6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84389" y="481916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Os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pães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e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os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peixes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1C27EE34-4739-CA0D-AFEA-55CCEE3C9894}"/>
              </a:ext>
            </a:extLst>
          </p:cNvPr>
          <p:cNvSpPr txBox="1">
            <a:spLocks/>
          </p:cNvSpPr>
          <p:nvPr/>
        </p:nvSpPr>
        <p:spPr>
          <a:xfrm>
            <a:off x="2599038" y="6395994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Pequeno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pedaço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pão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um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cesto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pequeno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804BBED7-F5E4-8CED-1D87-20C7F608A6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02606" y="2273181"/>
            <a:ext cx="6598983" cy="3400336"/>
          </a:xfrm>
        </p:spPr>
        <p:txBody>
          <a:bodyPr>
            <a:noAutofit/>
          </a:bodyPr>
          <a:lstStyle/>
          <a:p>
            <a:pPr marL="0" marR="0" algn="l">
              <a:lnSpc>
                <a:spcPct val="115000"/>
              </a:lnSpc>
            </a:pPr>
            <a:r>
              <a:rPr lang="en-US" sz="320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 um </a:t>
            </a:r>
            <a:r>
              <a:rPr lang="en-US" sz="3200" kern="100" dirty="0" err="1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peixe</a:t>
            </a:r>
            <a:r>
              <a:rPr lang="en-US" sz="320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só</a:t>
            </a:r>
            <a:r>
              <a:rPr lang="en-US" sz="320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</a:t>
            </a:r>
          </a:p>
          <a:p>
            <a:pPr marL="0" marR="0" algn="l">
              <a:lnSpc>
                <a:spcPct val="115000"/>
              </a:lnSpc>
            </a:pPr>
            <a:r>
              <a:rPr lang="en-US" sz="3200" kern="100" dirty="0" err="1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Juntamos</a:t>
            </a:r>
            <a:r>
              <a:rPr lang="en-US" sz="320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mais</a:t>
            </a:r>
            <a:r>
              <a:rPr lang="en-US" sz="320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um,</a:t>
            </a: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 1, 2, 3, 4, 5 </a:t>
            </a:r>
            <a:r>
              <a:rPr lang="en-US" sz="3200" kern="100" dirty="0" err="1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pequeninos</a:t>
            </a:r>
            <a:r>
              <a:rPr lang="en-US" sz="320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pães</a:t>
            </a:r>
            <a:r>
              <a:rPr lang="en-US" sz="320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623489-10D3-76BE-5669-4BA2462DB18F}"/>
              </a:ext>
            </a:extLst>
          </p:cNvPr>
          <p:cNvSpPr txBox="1">
            <a:spLocks/>
          </p:cNvSpPr>
          <p:nvPr/>
        </p:nvSpPr>
        <p:spPr>
          <a:xfrm>
            <a:off x="2788508" y="6472566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“The Loaves and the Fishes” by Janet Sage, copyright © 2001 North American Division Corporation of Seventh-day Adventists. From Little Voices Praise Him, #55. Used by permission.</a:t>
            </a:r>
          </a:p>
        </p:txBody>
      </p:sp>
      <p:pic>
        <p:nvPicPr>
          <p:cNvPr id="8" name="Os Pães e os Peixes">
            <a:hlinkClick r:id="" action="ppaction://media"/>
            <a:extLst>
              <a:ext uri="{FF2B5EF4-FFF2-40B4-BE49-F238E27FC236}">
                <a16:creationId xmlns:a16="http://schemas.microsoft.com/office/drawing/2014/main" id="{9A81A130-7356-9BA2-DCFF-F382EDA096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511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910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87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5C1A9E-BD3D-7FBD-A907-07C911F90F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6A48012-1630-7E1C-249B-6ECDDBB1B82E}"/>
              </a:ext>
            </a:extLst>
          </p:cNvPr>
          <p:cNvSpPr/>
          <p:nvPr/>
        </p:nvSpPr>
        <p:spPr>
          <a:xfrm>
            <a:off x="2417245" y="192"/>
            <a:ext cx="9789733" cy="6859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1C14A0E-515F-3B64-7C57-CC4FFE5FDF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2605" y="44964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1, 2, 3, Deus me fez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06F0C40B-8588-5ACD-282D-B91EE7A4A1A5}"/>
              </a:ext>
            </a:extLst>
          </p:cNvPr>
          <p:cNvSpPr txBox="1">
            <a:spLocks/>
          </p:cNvSpPr>
          <p:nvPr/>
        </p:nvSpPr>
        <p:spPr>
          <a:xfrm>
            <a:off x="2722605" y="6408351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Espelhos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0405E67-30B4-AC6A-990C-2C97E04F63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08809" y="2220279"/>
            <a:ext cx="7857796" cy="2417442"/>
          </a:xfrm>
        </p:spPr>
        <p:txBody>
          <a:bodyPr>
            <a:noAutofit/>
          </a:bodyPr>
          <a:lstStyle/>
          <a:p>
            <a:pPr algn="l"/>
            <a:r>
              <a:rPr lang="en-US" sz="3200" dirty="0">
                <a:latin typeface="Century Gothic" panose="020B0502020202020204" pitchFamily="34" charset="0"/>
              </a:rPr>
              <a:t>1, 2, 3, Deus me fez.</a:t>
            </a:r>
          </a:p>
          <a:p>
            <a:pPr algn="l"/>
            <a:r>
              <a:rPr lang="en-US" sz="3200" dirty="0">
                <a:latin typeface="Century Gothic" panose="020B0502020202020204" pitchFamily="34" charset="0"/>
              </a:rPr>
              <a:t>De </a:t>
            </a:r>
            <a:r>
              <a:rPr lang="en-US" sz="3200" dirty="0" err="1">
                <a:latin typeface="Century Gothic" panose="020B0502020202020204" pitchFamily="34" charset="0"/>
              </a:rPr>
              <a:t>mim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cuidou</a:t>
            </a:r>
            <a:r>
              <a:rPr lang="en-US" sz="3200" dirty="0">
                <a:latin typeface="Century Gothic" panose="020B0502020202020204" pitchFamily="34" charset="0"/>
              </a:rPr>
              <a:t> e me </a:t>
            </a:r>
            <a:r>
              <a:rPr lang="en-US" sz="3200" dirty="0" err="1">
                <a:latin typeface="Century Gothic" panose="020B0502020202020204" pitchFamily="34" charset="0"/>
              </a:rPr>
              <a:t>salvou</a:t>
            </a:r>
            <a:r>
              <a:rPr lang="en-US" sz="3200" dirty="0"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 err="1">
                <a:latin typeface="Century Gothic" panose="020B0502020202020204" pitchFamily="34" charset="0"/>
              </a:rPr>
              <a:t>Pelos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Seus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filhos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deu</a:t>
            </a:r>
            <a:r>
              <a:rPr lang="en-US" sz="3200" dirty="0">
                <a:latin typeface="Century Gothic" panose="020B0502020202020204" pitchFamily="34" charset="0"/>
              </a:rPr>
              <a:t> o </a:t>
            </a:r>
            <a:r>
              <a:rPr lang="en-US" sz="3200" dirty="0" err="1">
                <a:latin typeface="Century Gothic" panose="020B0502020202020204" pitchFamily="34" charset="0"/>
              </a:rPr>
              <a:t>Seu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Coração</a:t>
            </a:r>
            <a:r>
              <a:rPr lang="en-US" sz="3200" dirty="0"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>
                <a:latin typeface="Century Gothic" panose="020B0502020202020204" pitchFamily="34" charset="0"/>
              </a:rPr>
              <a:t>Pois </a:t>
            </a:r>
            <a:r>
              <a:rPr lang="en-US" sz="3200" dirty="0" err="1">
                <a:latin typeface="Century Gothic" panose="020B0502020202020204" pitchFamily="34" charset="0"/>
              </a:rPr>
              <a:t>amou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toda</a:t>
            </a:r>
            <a:r>
              <a:rPr lang="en-US" sz="3200" dirty="0">
                <a:latin typeface="Century Gothic" panose="020B0502020202020204" pitchFamily="34" charset="0"/>
              </a:rPr>
              <a:t> a </a:t>
            </a:r>
            <a:r>
              <a:rPr lang="en-US" sz="3200" dirty="0" err="1">
                <a:latin typeface="Century Gothic" panose="020B0502020202020204" pitchFamily="34" charset="0"/>
              </a:rPr>
              <a:t>Criação</a:t>
            </a:r>
            <a:r>
              <a:rPr lang="en-US" sz="3200" dirty="0"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2000" dirty="0">
                <a:latin typeface="Century Gothic" panose="020B0502020202020204" pitchFamily="34" charset="0"/>
              </a:rPr>
              <a:t>(</a:t>
            </a:r>
            <a:r>
              <a:rPr lang="en-US" sz="2000" dirty="0" err="1">
                <a:latin typeface="Century Gothic" panose="020B0502020202020204" pitchFamily="34" charset="0"/>
              </a:rPr>
              <a:t>Repetir</a:t>
            </a:r>
            <a:r>
              <a:rPr lang="en-US" sz="2000" dirty="0">
                <a:latin typeface="Century Gothic" panose="020B0502020202020204" pitchFamily="34" charset="0"/>
              </a:rPr>
              <a:t>)</a:t>
            </a:r>
          </a:p>
          <a:p>
            <a:endParaRPr lang="en-US" sz="1600" dirty="0">
              <a:latin typeface="Century Gothic" panose="020B0502020202020204" pitchFamily="34" charset="0"/>
            </a:endParaRPr>
          </a:p>
          <a:p>
            <a:endParaRPr lang="en-US" sz="1600" dirty="0">
              <a:latin typeface="Century Gothic" panose="020B0502020202020204" pitchFamily="34" charset="0"/>
            </a:endParaRPr>
          </a:p>
          <a:p>
            <a:endParaRPr lang="en-US" sz="1600" dirty="0">
              <a:latin typeface="Century Gothic" panose="020B0502020202020204" pitchFamily="34" charset="0"/>
            </a:endParaRPr>
          </a:p>
          <a:p>
            <a:endParaRPr lang="en-US" sz="1600" dirty="0">
              <a:latin typeface="Century Gothic" panose="020B0502020202020204" pitchFamily="34" charset="0"/>
            </a:endParaRPr>
          </a:p>
          <a:p>
            <a:endParaRPr lang="en-US" sz="1600" dirty="0">
              <a:latin typeface="Century Gothic" panose="020B0502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B17D96-73EA-FC10-C4E2-58978755BAC4}"/>
              </a:ext>
            </a:extLst>
          </p:cNvPr>
          <p:cNvSpPr txBox="1">
            <a:spLocks/>
          </p:cNvSpPr>
          <p:nvPr/>
        </p:nvSpPr>
        <p:spPr>
          <a:xfrm>
            <a:off x="2536260" y="6465828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“1,2,3, God loves me” by Carolin Schmitz, </a:t>
            </a: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copyright © 2023 General Conference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Corporation®</a:t>
            </a: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8" name="1, 2, 3, Deuz Me Fez">
            <a:hlinkClick r:id="" action="ppaction://media"/>
            <a:extLst>
              <a:ext uri="{FF2B5EF4-FFF2-40B4-BE49-F238E27FC236}">
                <a16:creationId xmlns:a16="http://schemas.microsoft.com/office/drawing/2014/main" id="{27FED54A-AFD9-E8B8-2AE0-E48E8B76F5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681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008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8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0F275E8-ABD1-708D-3EA9-ED546AE1A1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A373A5E-E0E1-A174-F6C1-F2D582895A75}"/>
              </a:ext>
            </a:extLst>
          </p:cNvPr>
          <p:cNvSpPr/>
          <p:nvPr/>
        </p:nvSpPr>
        <p:spPr>
          <a:xfrm>
            <a:off x="2417245" y="0"/>
            <a:ext cx="9789733" cy="6859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C5D7541-F8A1-5B69-EE65-741035F00B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17865" y="44964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latin typeface="Century Gothic" panose="020B0502020202020204" pitchFamily="34" charset="0"/>
              </a:rPr>
              <a:t>O </a:t>
            </a:r>
            <a:r>
              <a:rPr lang="en-AU" sz="2400" b="1" dirty="0" err="1">
                <a:solidFill>
                  <a:srgbClr val="D34C5E"/>
                </a:solidFill>
                <a:latin typeface="Century Gothic" panose="020B0502020202020204" pitchFamily="34" charset="0"/>
              </a:rPr>
              <a:t>Sábado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8DA8DFF2-68FA-EDC6-A136-BEE77F698654}"/>
              </a:ext>
            </a:extLst>
          </p:cNvPr>
          <p:cNvSpPr txBox="1">
            <a:spLocks/>
          </p:cNvSpPr>
          <p:nvPr/>
        </p:nvSpPr>
        <p:spPr>
          <a:xfrm>
            <a:off x="2594919" y="6408351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Instrumentos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42A8AA7-215D-2938-2045-F79563BBB3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58780" y="1826172"/>
            <a:ext cx="8648198" cy="3843107"/>
          </a:xfrm>
        </p:spPr>
        <p:txBody>
          <a:bodyPr>
            <a:noAutofit/>
          </a:bodyPr>
          <a:lstStyle/>
          <a:p>
            <a:pPr algn="l"/>
            <a:r>
              <a:rPr lang="en-US" sz="3200" dirty="0">
                <a:latin typeface="Century Gothic" panose="020B0502020202020204" pitchFamily="34" charset="0"/>
              </a:rPr>
              <a:t>O </a:t>
            </a:r>
            <a:r>
              <a:rPr lang="en-US" sz="3200" dirty="0" err="1">
                <a:latin typeface="Century Gothic" panose="020B0502020202020204" pitchFamily="34" charset="0"/>
              </a:rPr>
              <a:t>Sábado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é</a:t>
            </a:r>
            <a:r>
              <a:rPr lang="en-US" sz="3200" dirty="0">
                <a:latin typeface="Century Gothic" panose="020B0502020202020204" pitchFamily="34" charset="0"/>
              </a:rPr>
              <a:t> um </a:t>
            </a:r>
            <a:r>
              <a:rPr lang="en-US" sz="3200" dirty="0" err="1">
                <a:latin typeface="Century Gothic" panose="020B0502020202020204" pitchFamily="34" charset="0"/>
              </a:rPr>
              <a:t>dia</a:t>
            </a:r>
            <a:r>
              <a:rPr lang="en-US" sz="3200" dirty="0">
                <a:latin typeface="Century Gothic" panose="020B0502020202020204" pitchFamily="34" charset="0"/>
              </a:rPr>
              <a:t> especial.</a:t>
            </a:r>
          </a:p>
          <a:p>
            <a:pPr algn="l"/>
            <a:r>
              <a:rPr lang="en-US" sz="3200" dirty="0">
                <a:latin typeface="Century Gothic" panose="020B0502020202020204" pitchFamily="34" charset="0"/>
              </a:rPr>
              <a:t>Eu </a:t>
            </a:r>
            <a:r>
              <a:rPr lang="en-US" sz="3200" dirty="0" err="1">
                <a:latin typeface="Century Gothic" panose="020B0502020202020204" pitchFamily="34" charset="0"/>
              </a:rPr>
              <a:t>gosto</a:t>
            </a:r>
            <a:r>
              <a:rPr lang="en-US" sz="3200" dirty="0">
                <a:latin typeface="Century Gothic" panose="020B0502020202020204" pitchFamily="34" charset="0"/>
              </a:rPr>
              <a:t> de </a:t>
            </a:r>
            <a:r>
              <a:rPr lang="en-US" sz="3200" dirty="0" err="1">
                <a:latin typeface="Century Gothic" panose="020B0502020202020204" pitchFamily="34" charset="0"/>
              </a:rPr>
              <a:t>ir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à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igreja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cantar</a:t>
            </a:r>
            <a:r>
              <a:rPr lang="en-US" sz="3200" dirty="0">
                <a:latin typeface="Century Gothic" panose="020B0502020202020204" pitchFamily="34" charset="0"/>
              </a:rPr>
              <a:t> e </a:t>
            </a:r>
            <a:r>
              <a:rPr lang="en-US" sz="3200" dirty="0" err="1">
                <a:latin typeface="Century Gothic" panose="020B0502020202020204" pitchFamily="34" charset="0"/>
              </a:rPr>
              <a:t>orar</a:t>
            </a:r>
            <a:r>
              <a:rPr lang="en-US" sz="3200" dirty="0"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>
                <a:latin typeface="Century Gothic" panose="020B0502020202020204" pitchFamily="34" charset="0"/>
              </a:rPr>
              <a:t>O </a:t>
            </a:r>
            <a:r>
              <a:rPr lang="en-US" sz="3200" dirty="0" err="1">
                <a:latin typeface="Century Gothic" panose="020B0502020202020204" pitchFamily="34" charset="0"/>
              </a:rPr>
              <a:t>Sábado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é</a:t>
            </a:r>
            <a:r>
              <a:rPr lang="en-US" sz="3200" dirty="0">
                <a:latin typeface="Century Gothic" panose="020B0502020202020204" pitchFamily="34" charset="0"/>
              </a:rPr>
              <a:t> um </a:t>
            </a:r>
            <a:r>
              <a:rPr lang="en-US" sz="3200" dirty="0" err="1">
                <a:latin typeface="Century Gothic" panose="020B0502020202020204" pitchFamily="34" charset="0"/>
              </a:rPr>
              <a:t>dia</a:t>
            </a:r>
            <a:r>
              <a:rPr lang="en-US" sz="3200" dirty="0">
                <a:latin typeface="Century Gothic" panose="020B0502020202020204" pitchFamily="34" charset="0"/>
              </a:rPr>
              <a:t> especial.</a:t>
            </a:r>
          </a:p>
          <a:p>
            <a:pPr algn="l"/>
            <a:r>
              <a:rPr lang="en-US" sz="3200" dirty="0" err="1">
                <a:latin typeface="Century Gothic" panose="020B0502020202020204" pitchFamily="34" charset="0"/>
              </a:rPr>
              <a:t>Pelo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Sábado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agradeço</a:t>
            </a:r>
            <a:r>
              <a:rPr lang="en-US" sz="3200" dirty="0">
                <a:latin typeface="Century Gothic" panose="020B0502020202020204" pitchFamily="34" charset="0"/>
              </a:rPr>
              <a:t>.</a:t>
            </a:r>
          </a:p>
          <a:p>
            <a:pPr algn="l"/>
            <a:endParaRPr lang="en-US" sz="1600" dirty="0">
              <a:latin typeface="Century Gothic" panose="020B0502020202020204" pitchFamily="34" charset="0"/>
            </a:endParaRPr>
          </a:p>
          <a:p>
            <a:pPr algn="l"/>
            <a:endParaRPr lang="en-US" sz="1600" dirty="0">
              <a:latin typeface="Century Gothic" panose="020B0502020202020204" pitchFamily="34" charset="0"/>
            </a:endParaRPr>
          </a:p>
          <a:p>
            <a:pPr algn="l"/>
            <a:endParaRPr lang="en-US" sz="1600" dirty="0">
              <a:latin typeface="Century Gothic" panose="020B0502020202020204" pitchFamily="34" charset="0"/>
            </a:endParaRPr>
          </a:p>
          <a:p>
            <a:pPr algn="l"/>
            <a:endParaRPr lang="en-US" sz="1600" dirty="0">
              <a:latin typeface="Century Gothic" panose="020B0502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1A441C-C988-62E3-B0B7-F3FF5F878623}"/>
              </a:ext>
            </a:extLst>
          </p:cNvPr>
          <p:cNvSpPr txBox="1">
            <a:spLocks/>
          </p:cNvSpPr>
          <p:nvPr/>
        </p:nvSpPr>
        <p:spPr>
          <a:xfrm>
            <a:off x="2504730" y="6465828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“The Sabbath” by Rosie Smith, </a:t>
            </a: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copyright © 2024 General Conference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Corporation®</a:t>
            </a: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8" name="O Sábado">
            <a:hlinkClick r:id="" action="ppaction://media"/>
            <a:extLst>
              <a:ext uri="{FF2B5EF4-FFF2-40B4-BE49-F238E27FC236}">
                <a16:creationId xmlns:a16="http://schemas.microsoft.com/office/drawing/2014/main" id="{5F0CD1EB-483E-FCA4-45EF-C1A3BD848D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134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559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</TotalTime>
  <Words>1025</Words>
  <Application>Microsoft Office PowerPoint</Application>
  <PresentationFormat>Ecrã Panorâmico</PresentationFormat>
  <Paragraphs>162</Paragraphs>
  <Slides>23</Slides>
  <Notes>3</Notes>
  <HiddenSlides>0</HiddenSlides>
  <MMClips>13</MMClips>
  <ScaleCrop>false</ScaleCrop>
  <HeadingPairs>
    <vt:vector size="6" baseType="variant">
      <vt:variant>
        <vt:lpstr>Tipos de letra usados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23</vt:i4>
      </vt:variant>
    </vt:vector>
  </HeadingPairs>
  <TitlesOfParts>
    <vt:vector size="30" baseType="lpstr">
      <vt:lpstr>Arial</vt:lpstr>
      <vt:lpstr>Times New Roman</vt:lpstr>
      <vt:lpstr>Helvetica</vt:lpstr>
      <vt:lpstr>Century Gothic</vt:lpstr>
      <vt:lpstr>Aptos Display</vt:lpstr>
      <vt:lpstr>Aptos</vt:lpstr>
      <vt:lpstr>Office Theme</vt:lpstr>
      <vt:lpstr>Apresentação do PowerPoint</vt:lpstr>
      <vt:lpstr>Apresentação do PowerPoint</vt:lpstr>
      <vt:lpstr>Vê o barco</vt:lpstr>
      <vt:lpstr>Peixes</vt:lpstr>
      <vt:lpstr>Conchas</vt:lpstr>
      <vt:lpstr>O grande mar azul</vt:lpstr>
      <vt:lpstr>Os pães e os peixes</vt:lpstr>
      <vt:lpstr>1, 2, 3, Deus me fez</vt:lpstr>
      <vt:lpstr>O Sábado</vt:lpstr>
      <vt:lpstr>O Sábado</vt:lpstr>
      <vt:lpstr>Dobro os meus joelhos</vt:lpstr>
      <vt:lpstr>Dobro os meus joelhos</vt:lpstr>
      <vt:lpstr>Eu abro a Bíblia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 minha oferta</vt:lpstr>
      <vt:lpstr>A Caixa da Natureza</vt:lpstr>
      <vt:lpstr>Apresentação do PowerPoint</vt:lpstr>
      <vt:lpstr>A Escola Sabatina chegou agora ao fim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Megan Betteridge</dc:creator>
  <cp:lastModifiedBy>Conceição Teles</cp:lastModifiedBy>
  <cp:revision>35</cp:revision>
  <dcterms:created xsi:type="dcterms:W3CDTF">2025-03-02T08:19:28Z</dcterms:created>
  <dcterms:modified xsi:type="dcterms:W3CDTF">2026-03-30T15:27:39Z</dcterms:modified>
</cp:coreProperties>
</file>