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D43FF0-D520-4F31-9825-7B84DD333148}" v="1" dt="2026-03-24T18:28:21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/>
    <p:restoredTop sz="94731"/>
  </p:normalViewPr>
  <p:slideViewPr>
    <p:cSldViewPr snapToGrid="0">
      <p:cViewPr varScale="1">
        <p:scale>
          <a:sx n="85" d="100"/>
          <a:sy n="85" d="100"/>
        </p:scale>
        <p:origin x="11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4T18:28:21.541" v="0"/>
      <pc:docMkLst>
        <pc:docMk/>
      </pc:docMkLst>
      <pc:sldChg chg="modSp">
        <pc:chgData name="Conceição Teles" userId="9b4626f9-f549-4e5a-acb2-002865762d89" providerId="ADAL" clId="{6164ECDA-3DE9-489C-8C95-4DDCDBDB2766}" dt="2026-03-24T18:28:21.541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4T18:28:21.541" v="0"/>
          <ac:spMkLst>
            <pc:docMk/>
            <pc:sldMk cId="1128003745" sldId="274"/>
            <ac:spMk id="11" creationId="{E5771DCF-561E-CDA5-B429-5635668A2F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DEA-ABA9-4C4F-A419-138155D8274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530E1-3810-2A49-B433-BAEEC50876C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p3"/><Relationship Id="rId7" Type="http://schemas.openxmlformats.org/officeDocument/2006/relationships/image" Target="../media/image2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8F646A9-801B-F831-4B4B-0AF8B6F66E37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B9BF83C-35D7-7DF9-7921-4717A2359396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CA8B35D-C479-475F-65D1-A97CB8443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3C17224-75E0-E8A4-F9DA-A37A564E7E79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576984-222A-D2F7-8565-C9F3D5EA62EF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F2E1FED-F8FD-9F7D-BAC8-C1043C07C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20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F8E798F2-6B12-A281-5313-C9A150C1F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ABCEAD2-778A-F6F0-1E66-04082C91C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26097D6A-B55B-7583-E08F-49E798F69F21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F2ABB3C-D90D-A348-A8AD-11CDF0FA9D14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7077A9-6872-E1E5-561A-816D19194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6A42924F-ABE1-A4E6-4CF3-27A63476E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3FD76F2-1CA0-650C-AB86-33A1C766B490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CB1034-19B4-D45E-95C9-CCFEAB740FA7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1C0C21-2308-1EB6-0BAA-4E9761A2E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A058DF2A-0C32-6B61-682E-E7C28E814296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A61B9F8-533A-6F95-E654-111E1857C3F8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D3161AC-BDF0-3889-7D3A-43678AA89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9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C88D82C0-CD92-CB15-120B-AD0C1FE4B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vestuário, Cara humana, captura de ecrã&#10;&#10;Descrição gerada automaticamente">
            <a:extLst>
              <a:ext uri="{FF2B5EF4-FFF2-40B4-BE49-F238E27FC236}">
                <a16:creationId xmlns:a16="http://schemas.microsoft.com/office/drawing/2014/main" id="{7213F274-3E43-AD3A-3D37-F651674F8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21"/>
            <a:ext cx="12192000" cy="67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his arms outstretched and a group of men in the background&#10;&#10;Description automatically generated">
            <a:extLst>
              <a:ext uri="{FF2B5EF4-FFF2-40B4-BE49-F238E27FC236}">
                <a16:creationId xmlns:a16="http://schemas.microsoft.com/office/drawing/2014/main" id="{CF0F7253-A09B-2E2E-7A5B-BDA4AC71E4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815" y="0"/>
            <a:ext cx="4842370" cy="68600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610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crying in front of a group of people&#10;&#10;Description automatically generated">
            <a:extLst>
              <a:ext uri="{FF2B5EF4-FFF2-40B4-BE49-F238E27FC236}">
                <a16:creationId xmlns:a16="http://schemas.microsoft.com/office/drawing/2014/main" id="{BDFB5EDA-3B45-06D4-C258-798A9EF65C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4134" y="0"/>
            <a:ext cx="9643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person with a dove&#10;&#10;Description automatically generated">
            <a:extLst>
              <a:ext uri="{FF2B5EF4-FFF2-40B4-BE49-F238E27FC236}">
                <a16:creationId xmlns:a16="http://schemas.microsoft.com/office/drawing/2014/main" id="{A5C7F8C1-AA8B-9DD4-898D-074A5CC26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656" y="0"/>
            <a:ext cx="955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48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white robes walking with a person in white robe and a person in white robe with a butterfly&#10;&#10;Description automatically generated">
            <a:extLst>
              <a:ext uri="{FF2B5EF4-FFF2-40B4-BE49-F238E27FC236}">
                <a16:creationId xmlns:a16="http://schemas.microsoft.com/office/drawing/2014/main" id="{6574AFDA-E327-BD4D-A2B3-D25C181C8E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157" y="0"/>
            <a:ext cx="4891686" cy="68842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550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>
            <a:extLst>
              <a:ext uri="{FF2B5EF4-FFF2-40B4-BE49-F238E27FC236}">
                <a16:creationId xmlns:a16="http://schemas.microsoft.com/office/drawing/2014/main" id="{E5771DCF-561E-CDA5-B429-5635668A2F83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BB8813E7-EB5C-8E14-FADA-65E2DDBA40C2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82088A0-7994-EB13-D7D0-C2165E0CBD2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3BAAF7-0F3F-C217-405F-29B48DC32AD0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3204EFC-73F0-2506-86F5-4DAD38045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A142A1CC-0D0C-CFE7-53D1-CD0CC12B7C27}"/>
              </a:ext>
            </a:extLst>
          </p:cNvPr>
          <p:cNvSpPr/>
          <p:nvPr/>
        </p:nvSpPr>
        <p:spPr>
          <a:xfrm>
            <a:off x="-2769974" y="472299"/>
            <a:ext cx="4856207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A51238-A31E-F1F5-7CF5-155E70B52B4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AD0CA1C-32FB-5267-5546-8D5874F8D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923433F-C6BC-06E6-9307-42EC5C2E8169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4D6FB2DF-337F-A7DA-3989-4772AE2B4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F34CBB5-31D6-46BC-6725-A7C8FFB9B15F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A54C2D4-0242-4316-5FB6-C6C1DC07BC79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ADD075-8B24-19F8-AE1E-B7263EAEDCF0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0D05ACED-EE30-B3B5-89AA-823B95AA9CB4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96411B-28F3-D6FF-8E91-1EEB372639D5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6532F1A-5EB9-751A-1047-8C32B01BE656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00481BC-9103-D97C-2465-71F144457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EBC2F61-5CBB-077E-5861-82E093FEA20E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3BC81546-0DE7-3ACE-76A9-960DC3516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53D86B9-55A7-A602-7EBD-4A41B7178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54E962D5-6140-8AF6-65AE-97469633CF30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6757143-CA17-44AB-18EC-85109C965A23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0FA5636-54CF-E194-E6D0-C29E494F0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A2177B-2864-618A-1AFB-D7F77DACD4AF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8302ED2F-0907-E195-E0C6-5E52F1ECD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47189E05-BB5E-A876-6B84-7AFEF0A872A1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9FF5A38-C544-F7F5-E26B-18C7584FAB03}"/>
              </a:ext>
            </a:extLst>
          </p:cNvPr>
          <p:cNvSpPr/>
          <p:nvPr/>
        </p:nvSpPr>
        <p:spPr>
          <a:xfrm>
            <a:off x="-2745261" y="466812"/>
            <a:ext cx="4856207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CEB3ED-8E42-E769-4C40-DD86B9527D4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23BE2-9F66-B76E-9692-04F16B9DF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DE54964-7719-50A3-6DD1-5F167AFE2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A3ACDF-E131-8E8B-2C4C-B7C72650EF7E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0DDB4406-2910-987F-AD4C-B4995B599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C5FBD5BD-E58B-C083-E35A-8BD7FCE1A228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51CE54-CF6F-483C-FBBB-C4E8AB09E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9C71581-F29C-3EE9-5B5B-1C50F5892818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DFC0914-2CC4-A336-C614-6F35B625E8C0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310C65-9059-B334-A084-692821AE640E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A97E0E72-B28F-D876-50F3-F1B2E4E22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84A80CCA-3E52-86EB-257A-23BE3523D3A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3105F3-43B6-31C3-A763-4CA7C38A7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BD88208-7043-F188-EE08-603CA432FFD5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5CE299B-11C1-4B28-943F-22876167F6A1}"/>
              </a:ext>
            </a:extLst>
          </p:cNvPr>
          <p:cNvSpPr txBox="1">
            <a:spLocks/>
          </p:cNvSpPr>
          <p:nvPr/>
        </p:nvSpPr>
        <p:spPr>
          <a:xfrm>
            <a:off x="4230270" y="1030527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F5155E-6F69-90B4-495B-A07AA898D396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6" name="Peixes">
            <a:hlinkClick r:id="" action="ppaction://media"/>
            <a:extLst>
              <a:ext uri="{FF2B5EF4-FFF2-40B4-BE49-F238E27FC236}">
                <a16:creationId xmlns:a16="http://schemas.microsoft.com/office/drawing/2014/main" id="{A4DD9D49-6A95-B445-96DC-9DDB7C641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0ABAAE-AC98-86C4-EFBE-51215E77F4C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A9CF6-2C6C-EA2F-EB7D-90CA04639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141516-38A0-E1A5-B4FA-C905B49C4AE5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E8376E-7D89-B341-A363-E562B990B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73E0-B74E-7D11-0E5A-1698B72F557C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3" name="4. Seashells">
            <a:hlinkClick r:id="" action="ppaction://media"/>
            <a:extLst>
              <a:ext uri="{FF2B5EF4-FFF2-40B4-BE49-F238E27FC236}">
                <a16:creationId xmlns:a16="http://schemas.microsoft.com/office/drawing/2014/main" id="{9C3E739A-3B53-BCD9-7091-1A0AFD6BF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FD3276E-AF25-A534-663D-0F3EB245B480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E1FE13D-2C55-0AFB-3E25-0F63CDCCBAC9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F8A1C2C-8C42-BCC9-49FD-D75762AFA481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B5212A0-80B3-3305-0A91-800C15224957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75F72D2-C4E7-AA76-4659-AB60096888B2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9" name="Conchas">
            <a:hlinkClick r:id="" action="ppaction://media"/>
            <a:extLst>
              <a:ext uri="{FF2B5EF4-FFF2-40B4-BE49-F238E27FC236}">
                <a16:creationId xmlns:a16="http://schemas.microsoft.com/office/drawing/2014/main" id="{9901E67C-624B-18EE-4056-754146BD8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BFED52-BF76-F2B8-F681-C531BBE2C7BB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A54882-085F-017A-173C-5F5ED96BF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F2C611F-6180-2F20-A354-EEAD1F406A98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5C56835-12D6-E15B-1313-334452AD7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6422-C5FF-A2E6-2B77-F0201DBBA14A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3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4BB44693-6BF6-8FBB-CA34-89A918D20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E7703B4D-1731-D71E-CFEC-459C98DEEBE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6590DC-6BC4-A878-C947-249DB12E1CD5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2CDB49-247F-426E-B486-6A625061EED9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03AFD59-FEE8-928D-CA50-F5A9B13B49C1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C10404-9C4F-D428-90CB-9A32BBB462F2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D959555F-30B9-F16E-FA79-232C4B0CAC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7A11CC-5071-5267-8B40-E720D9A97310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06DB5A-3DAB-5DBB-BDC5-81C50D85E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27EE34-4739-CA0D-AFEA-55CCEE3C9894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4BBED7-F5E4-8CED-1D87-20C7F608A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3489-10D3-76BE-5669-4BA2462DB18F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3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BE783F98-FA8E-1A52-DB19-036E0A3C6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34A2A5C-AD05-DBD8-893B-71A72DD0E44A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BF5767-C41A-07CE-D9DD-EAD5D27A8753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A5B3C44-1CC1-00BA-07A9-06C686C21BBF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A8890B-60A9-D5AD-3866-3E9A4967F50E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9B82B9-1741-FB39-C152-7612031D6768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75A551AB-9850-4E9F-1D2E-90A30799A9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A48012-1630-7E1C-249B-6ECDDBB1B82E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C14A0E-515F-3B64-7C57-CC4FFE5FD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F0C40B-8588-5ACD-282D-B91EE7A4A1A5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405E67-30B4-AC6A-990C-2C97E04F6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17D96-73EA-FC10-C4E2-58978755BAC4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8. 1, 2, 3 God Loves Me">
            <a:hlinkClick r:id="" action="ppaction://media"/>
            <a:extLst>
              <a:ext uri="{FF2B5EF4-FFF2-40B4-BE49-F238E27FC236}">
                <a16:creationId xmlns:a16="http://schemas.microsoft.com/office/drawing/2014/main" id="{093DB7F5-032E-DA4C-02EC-A2B60E454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499" y="76886"/>
            <a:ext cx="812800" cy="8128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1766A95-7F4A-BDA3-BB9B-D286D375A7B5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BB9CFC-E142-925A-1020-BCC225D34440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101CB1-6FB0-D99F-E77B-0DA186EF3248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3E5F758-E121-F71C-57A6-8DA69320A241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11789C-4EBB-3C66-F370-DA8BD9535C00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05AC14E0-39B3-FBC5-AAB1-7862D7527A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>
            <a:extLst>
              <a:ext uri="{FF2B5EF4-FFF2-40B4-BE49-F238E27FC236}">
                <a16:creationId xmlns:a16="http://schemas.microsoft.com/office/drawing/2014/main" id="{69113D30-70EE-08E8-B9BD-CD7ABBE293C2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28DAB54-3272-5F0B-6BE3-BDA5AFB32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C2E57E7-9BFC-E33E-8132-D2FF9726AB69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1E959280-9E10-0CD3-155B-ADFB34A72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3EA4FD4-C1F7-615D-B07E-2D95D0696924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4" name="O Sábado">
            <a:hlinkClick r:id="" action="ppaction://media"/>
            <a:extLst>
              <a:ext uri="{FF2B5EF4-FFF2-40B4-BE49-F238E27FC236}">
                <a16:creationId xmlns:a16="http://schemas.microsoft.com/office/drawing/2014/main" id="{72E3C79D-59AF-90E5-9CE1-7222FD455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1255</Words>
  <Application>Microsoft Office PowerPoint</Application>
  <PresentationFormat>Ecrã Panorâmico</PresentationFormat>
  <Paragraphs>197</Paragraphs>
  <Slides>22</Slides>
  <Notes>3</Notes>
  <HiddenSlides>0</HiddenSlides>
  <MMClips>18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34</cp:revision>
  <dcterms:created xsi:type="dcterms:W3CDTF">2025-03-02T08:19:28Z</dcterms:created>
  <dcterms:modified xsi:type="dcterms:W3CDTF">2026-03-24T18:28:30Z</dcterms:modified>
</cp:coreProperties>
</file>