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13E6D-FCE7-4044-9879-AE37C30944C3}" v="1" dt="2026-03-24T18:29:47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/>
    <p:restoredTop sz="94731"/>
  </p:normalViewPr>
  <p:slideViewPr>
    <p:cSldViewPr snapToGrid="0">
      <p:cViewPr varScale="1">
        <p:scale>
          <a:sx n="87" d="100"/>
          <a:sy n="87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4T18:29:47.714" v="0"/>
      <pc:docMkLst>
        <pc:docMk/>
      </pc:docMkLst>
      <pc:sldChg chg="modSp">
        <pc:chgData name="Conceição Teles" userId="9b4626f9-f549-4e5a-acb2-002865762d89" providerId="ADAL" clId="{6164ECDA-3DE9-489C-8C95-4DDCDBDB2766}" dt="2026-03-24T18:29:47.714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4T18:29:47.714" v="0"/>
          <ac:spMkLst>
            <pc:docMk/>
            <pc:sldMk cId="1128003745" sldId="274"/>
            <ac:spMk id="7" creationId="{2F0CEA88-9E2C-81DE-3639-2621E292BB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2AD48-BBE5-8D44-A144-D10006963AD3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20BF8-0FCA-E043-A52A-E208B1F6F5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764C97C-2CB4-4F86-4CF7-3B2C2D8C7EE9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CDF7F55-C5DF-6D25-09C2-400F7A570DE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504288D-8248-8AA3-1A58-215F583AD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2B52B3D0-382E-0A1E-A4B8-A09223C4D01A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C66AC69-66A6-721F-2B22-D157C478A453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8B730C3-FC71-C484-0B4C-A145217F9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24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709B190D-25F2-B5E4-B7FE-364FB45A8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3B2781-AA80-DA4B-7F51-E2EF5F9C0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4ED73337-8CD3-5BB6-6BA8-DDEA681E5858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99E0E8-4818-2816-ED9E-C0255D7245EE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63A146B-20BB-B830-D1C6-07DD5E5B9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2D704EC-E56D-ADF9-431E-C26D85C1C209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5D0FC8-3C70-8657-1696-67A691C3A690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C7D7F2-37CA-E79E-399E-1D921FCC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28774917-B9AE-D167-0F81-FC88F6935A92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6F3FCB2-321C-EA77-BEE4-4D5A81A1120A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91AC99C-6008-3C5C-6004-25AA4E579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8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F222C0F7-CBD7-DC38-0C93-C394E0783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Panfleto, captura de ecrã, pessoa&#10;&#10;Descrição gerada automaticamente">
            <a:extLst>
              <a:ext uri="{FF2B5EF4-FFF2-40B4-BE49-F238E27FC236}">
                <a16:creationId xmlns:a16="http://schemas.microsoft.com/office/drawing/2014/main" id="{E963F9E1-BA93-B8B4-A6DD-FBE878C46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ying in a room with a group of men&#10;&#10;Description automatically generated">
            <a:extLst>
              <a:ext uri="{FF2B5EF4-FFF2-40B4-BE49-F238E27FC236}">
                <a16:creationId xmlns:a16="http://schemas.microsoft.com/office/drawing/2014/main" id="{AAD7919D-CC74-E081-01FA-F1050C2B9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982" y="0"/>
            <a:ext cx="4806035" cy="68453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78285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courtyard&#10;&#10;Description automatically generated">
            <a:extLst>
              <a:ext uri="{FF2B5EF4-FFF2-40B4-BE49-F238E27FC236}">
                <a16:creationId xmlns:a16="http://schemas.microsoft.com/office/drawing/2014/main" id="{40919976-B26A-0B1A-FA72-10BFD1DA07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750" y="0"/>
            <a:ext cx="9524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31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ame&#10;&#10;Description automatically generated">
            <a:extLst>
              <a:ext uri="{FF2B5EF4-FFF2-40B4-BE49-F238E27FC236}">
                <a16:creationId xmlns:a16="http://schemas.microsoft.com/office/drawing/2014/main" id="{448DB509-1340-4D0D-D51C-2517A0DE68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389" y="0"/>
            <a:ext cx="9583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3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ild in a room with people standing around&#10;&#10;Description automatically generated">
            <a:extLst>
              <a:ext uri="{FF2B5EF4-FFF2-40B4-BE49-F238E27FC236}">
                <a16:creationId xmlns:a16="http://schemas.microsoft.com/office/drawing/2014/main" id="{E54EF291-E3DE-1640-687E-2FE39381AF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711" y="13989"/>
            <a:ext cx="4758578" cy="68440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72755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2F0CEA88-9E2C-81DE-3639-2621E292BB1D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4932DD8F-5292-934B-8850-6AAE66D961D3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8AAFD5-950F-F412-0D50-7D4CEE4A917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39A0BA-BC53-F37A-239B-08C2011FE8FD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379E40-F16D-01E8-CD5F-0A01149D0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B03BD518-B22A-2D32-59DF-8EAB6278DC3A}"/>
              </a:ext>
            </a:extLst>
          </p:cNvPr>
          <p:cNvSpPr/>
          <p:nvPr/>
        </p:nvSpPr>
        <p:spPr>
          <a:xfrm>
            <a:off x="-2769974" y="472299"/>
            <a:ext cx="4856207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482344B-4106-5F6D-CB6E-65A1155855D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E9C3CF4-B951-D2F9-0729-669586130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C9B282-A087-4C1E-616F-C6435E9CC171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EAA83EDC-9126-E94F-76E6-9ACACAD3C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80C38BBB-0467-DCF9-7F7D-FE95F9854630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64B5FC-8CBC-2E33-76C7-A1F6AA85D363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027334-292C-82DC-F666-F089B69909A7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4F6C20-69F3-5592-6757-0EF9B1280D05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8761E07-4FB5-A4F7-15E1-3AB320387A9C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338911-3865-7340-884F-E9A60ADB3142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561359A-71DF-212B-767D-21A322B5D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F71DFE4-0FA8-2E66-1070-EC2EF79883AF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5361CF1B-1C17-FD9D-ED2C-19D47C963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C3C3EC1-4883-CDB2-FB69-CC9BFFC09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14AF23B-92A9-91CE-88E7-15FC52FA682C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9056B2-6335-E7CF-BFB7-AD3B228023CA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88D39E8-6CDD-CAE8-481D-A5698C547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AB93929-8757-4EB3-99DC-D3584441D8C2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9D6C9F53-EC69-F143-FCF1-6A2EB099C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E3DAEDB2-DE8A-B97D-6E2F-EC7C3EF2FF08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79C19714-4743-3912-736A-4396814C228F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7D0330A-DFC0-054F-F28F-B33B24FB7AA2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FCC0AA-F2EC-C827-3F90-77730F96D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656DD56-C18F-03A5-D3BC-5D62169A4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1F1293-89B1-D11F-5FCB-2CF7F43FAD73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78B5E2B4-CE01-51E7-D976-08B17E30B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F16F50A1-3D6C-D47D-8928-46257310509D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821C00-63A9-BBA9-53FE-69F10AB39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A7B40BE-91CE-190E-E589-E3133931B53E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09EEDC-291C-19F8-2B88-0929CE88D8F9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B1098A-304E-81E7-40AA-3F81E8EB3BB7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3D8FB9C6-F138-652D-9ADD-932B4302B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68EA44D9-61CC-CADF-6E06-BC9B41FD7D0D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B42E9A-9BF6-4166-6AB5-81FED6838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F97C56-DB27-9719-0EA7-767C0B3B52FF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A3F2148-ED7B-EC40-FA11-0C78BC03DD0C}"/>
              </a:ext>
            </a:extLst>
          </p:cNvPr>
          <p:cNvSpPr txBox="1">
            <a:spLocks/>
          </p:cNvSpPr>
          <p:nvPr/>
        </p:nvSpPr>
        <p:spPr>
          <a:xfrm>
            <a:off x="4230270" y="1030527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298ECF5-60D0-7661-141E-94F81C230A91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4683F5A5-2887-E398-88BE-841ADE83D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404815DA-5EED-0ECB-037E-2575D0F07928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DBDBF83-DF31-EF36-0F44-4C095DA27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02AB872-6D98-4C30-7B14-4DA7399C0B61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B043A0B-2769-1443-C485-2B509C37B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2DD25C-95AF-5ADF-6FDA-18AA8AC91C0E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91357DC8-CB8E-6505-DEB3-9350C2CB9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E2EF7AB0-A7E7-91C5-8757-FA32AD75DD7F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55BF203-ACE5-3D53-32F0-EA1D05B939D6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A87A818-63C7-A0A0-786E-AC01DDBA864F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FF981DC-AEE0-527F-3C0B-B25451D7D3AD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9F5FAC2-3F87-8506-D24B-7D43091550DA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593DAF78-1D97-591C-84B4-F85E67FF9F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FFF41E57-88FC-970A-B7FC-53A6CA9BD591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F231C49-4DDE-040F-126B-520A9E801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D5D92D1-BDDB-E4D5-7E94-3CB6DE97B85E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3384917-BD8A-4666-C1B0-C6205307C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6D0E63-AD43-C7B1-0C6B-F8672B9321CB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7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E56BEBE7-8BA0-9B1D-D9A3-B9E42F79E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9363BBD3-F707-F7C2-0E0E-6F24DF03E28E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FEB38A-8FF0-4E7D-DB8C-DCEDEA88C747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A1F080B-29A7-0BA3-5CAC-8C6D359C7C46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E9F4883-8316-FC9C-99EC-5D9699AF6775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60A5B0B-66EB-1D5F-CC59-5BC2353C9544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FD306EBD-521A-DCF4-106D-E6B4E6FD89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id="{16ED8587-037F-C0FD-38B5-F0019FDB7780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640C37-0BC8-B669-7B01-A935A8D4A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A745838-E89E-6AA4-C984-0B50F1AF59EA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BF30118B-B3D0-66F2-428C-CDFA6FE22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E1AFBAB-1470-8C33-A2A4-D7ACDEB3D27C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9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BC71223E-F37B-D3CA-5E70-B1CC16924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30" name="Rectangle 4">
            <a:extLst>
              <a:ext uri="{FF2B5EF4-FFF2-40B4-BE49-F238E27FC236}">
                <a16:creationId xmlns:a16="http://schemas.microsoft.com/office/drawing/2014/main" id="{CDB8D1D2-EB91-7CB0-6225-979EC4E27A17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FFDCA49-1613-08AA-9410-FCA56898D371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ADE9EB96-3009-CFAF-DDF2-D810A8BE9577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9F055625-FE1C-9F22-4CD9-1F4AAA4511F9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BC0B5E1-C368-8004-0635-68398A81B939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35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72D4A1B0-B624-7015-C9DA-E77490C390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9F3584FE-33DF-A8F3-FB9B-C44CBB302515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3C44B4F-DA80-48A7-B7CE-E92792BB5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0170281-234E-FF88-2345-CFD1187F8BC3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C430A14-8D32-D7AD-1A4F-FDEA396B1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A76B7B-8966-9B5A-523D-244385064645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43E850F-25C4-1430-B8BE-7FF2BA6E081A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CDE037B-A4DB-E95B-92B7-2D98C6666167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3E11FDE-12B2-BE34-42B3-76C8A6A6D0FB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FE6AB79-32D3-2E49-165C-0FD02A80AAED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94ACAE-B0D6-C310-C323-2E80FC482545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3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A885B0F6-5A6E-477A-FCD2-7956F0A55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22983099-EADB-5CCF-17B0-FD5E81FD6960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B28487-ED5F-62AD-4FBC-860A06937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3EA1738-8060-69DC-0B5B-CEC3A009C1EA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81A73BF-0133-01FC-E893-99EF61538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43C446-C211-09C8-B923-47312FD373CC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9103E984-71CA-7853-17DF-8053BDFCB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1255</Words>
  <Application>Microsoft Office PowerPoint</Application>
  <PresentationFormat>Ecrã Panorâmico</PresentationFormat>
  <Paragraphs>197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35</cp:revision>
  <dcterms:created xsi:type="dcterms:W3CDTF">2025-03-02T08:19:28Z</dcterms:created>
  <dcterms:modified xsi:type="dcterms:W3CDTF">2026-03-24T18:29:56Z</dcterms:modified>
</cp:coreProperties>
</file>