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24"/>
  </p:notesMasterIdLst>
  <p:sldIdLst>
    <p:sldId id="309" r:id="rId2"/>
    <p:sldId id="289" r:id="rId3"/>
    <p:sldId id="290" r:id="rId4"/>
    <p:sldId id="310" r:id="rId5"/>
    <p:sldId id="311" r:id="rId6"/>
    <p:sldId id="312" r:id="rId7"/>
    <p:sldId id="316" r:id="rId8"/>
    <p:sldId id="317" r:id="rId9"/>
    <p:sldId id="318" r:id="rId10"/>
    <p:sldId id="319" r:id="rId11"/>
    <p:sldId id="320" r:id="rId12"/>
    <p:sldId id="321" r:id="rId13"/>
    <p:sldId id="283" r:id="rId14"/>
    <p:sldId id="284" r:id="rId15"/>
    <p:sldId id="285" r:id="rId16"/>
    <p:sldId id="286" r:id="rId17"/>
    <p:sldId id="287" r:id="rId18"/>
    <p:sldId id="274" r:id="rId19"/>
    <p:sldId id="323" r:id="rId20"/>
    <p:sldId id="324" r:id="rId21"/>
    <p:sldId id="325" r:id="rId22"/>
    <p:sldId id="326" r:id="rId23"/>
  </p:sldIdLst>
  <p:sldSz cx="12192000" cy="6858000"/>
  <p:notesSz cx="6858000" cy="9144000"/>
  <p:embeddedFontLst>
    <p:embeddedFont>
      <p:font typeface="Century Gothic" panose="020B0502020202020204" pitchFamily="34" charset="0"/>
      <p:regular r:id="rId25"/>
      <p:bold r:id="rId26"/>
      <p:italic r:id="rId27"/>
      <p:boldItalic r:id="rId28"/>
    </p:embeddedFont>
    <p:embeddedFont>
      <p:font typeface="Helvetica" panose="020B0604020202020204" pitchFamily="34" charset="0"/>
      <p:regular r:id="rId29"/>
      <p:bold r:id="rId30"/>
      <p:italic r:id="rId31"/>
      <p:boldItalic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49B7B"/>
    <a:srgbClr val="F3793A"/>
    <a:srgbClr val="12BBB0"/>
    <a:srgbClr val="E6B349"/>
    <a:srgbClr val="E86DBC"/>
    <a:srgbClr val="D34B5D"/>
    <a:srgbClr val="A771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923DE52-45FE-4E92-8F9F-4FB66B1596E6}" v="1" dt="2026-03-24T18:31:00.97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81"/>
    <p:restoredTop sz="94731"/>
  </p:normalViewPr>
  <p:slideViewPr>
    <p:cSldViewPr snapToGrid="0">
      <p:cViewPr varScale="1">
        <p:scale>
          <a:sx n="87" d="100"/>
          <a:sy n="87" d="100"/>
        </p:scale>
        <p:origin x="54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onceição Teles" userId="9b4626f9-f549-4e5a-acb2-002865762d89" providerId="ADAL" clId="{6164ECDA-3DE9-489C-8C95-4DDCDBDB2766}"/>
    <pc:docChg chg="modSld">
      <pc:chgData name="Conceição Teles" userId="9b4626f9-f549-4e5a-acb2-002865762d89" providerId="ADAL" clId="{6164ECDA-3DE9-489C-8C95-4DDCDBDB2766}" dt="2026-03-24T18:31:00.973" v="0"/>
      <pc:docMkLst>
        <pc:docMk/>
      </pc:docMkLst>
      <pc:sldChg chg="modSp">
        <pc:chgData name="Conceição Teles" userId="9b4626f9-f549-4e5a-acb2-002865762d89" providerId="ADAL" clId="{6164ECDA-3DE9-489C-8C95-4DDCDBDB2766}" dt="2026-03-24T18:31:00.973" v="0"/>
        <pc:sldMkLst>
          <pc:docMk/>
          <pc:sldMk cId="1128003745" sldId="274"/>
        </pc:sldMkLst>
        <pc:spChg chg="mod">
          <ac:chgData name="Conceição Teles" userId="9b4626f9-f549-4e5a-acb2-002865762d89" providerId="ADAL" clId="{6164ECDA-3DE9-489C-8C95-4DDCDBDB2766}" dt="2026-03-24T18:31:00.973" v="0"/>
          <ac:spMkLst>
            <pc:docMk/>
            <pc:sldMk cId="1128003745" sldId="274"/>
            <ac:spMk id="7" creationId="{A90EBE98-39EC-AC2E-959F-B47FDB41BB73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82ACBB-F062-CE43-8147-AC3AE0057278}" type="datetimeFigureOut">
              <a:rPr lang="en-US" smtClean="0"/>
              <a:t>3/24/2026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37CCE3-7EE6-C747-96C5-D933B7C6517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4439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14DCE7-3D10-9F4E-8F4A-4BC4954AEA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6898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D93B6A-676D-104E-8838-145E39C6CD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884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D93B6A-676D-104E-8838-145E39C6CD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09379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E0596A-BEC4-C0B6-2942-00AE4F0586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D8F60F-891B-0DF0-F6C8-AC34D328B6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C40218-07F9-EAAC-CE61-7A0524B33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3/24/2026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F7ED15-48FC-F11A-BA93-2691A72DA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FF685D-9A61-9A05-5417-7BDF24305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486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9B56D-DCC5-534E-CBDD-FA67BF5AE7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7E6BAF-6B52-78C8-BA56-8892BF44D1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30C7B5-8CB4-E3CD-8EF3-7B1C45C71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3/24/2026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B0C27C-A7BA-8AFB-E86B-B9B8F98D18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C9C5B3-CAAA-DD47-5C30-FDCD0C749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7947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2093AD2-B14C-5580-5058-3EDCFA451BC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A9F511-FD3C-3900-E242-1447E6AE4C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D5D856-851D-5BCA-13FC-76B85B5B23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3/24/2026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6797E2-05DD-42C7-C071-6AC459563D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C6B3A5-3066-AFE5-D056-81804975E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3110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21F7D0-51F5-FC07-14FF-71E98B1BE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5E4AF2-2398-68B4-3847-723F0CF12A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E0D294-E049-D054-8A8C-39E7257BC9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3/24/2026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3B2A29-3294-63EF-C830-60990E347E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F6510F-5D32-1B6D-8806-2C434236D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8644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EC26EA-C25A-345D-CF1C-F582D11466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8CCC03-A90B-4FF1-5F51-36FB779949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3088FA-D485-C5D3-41AE-BAE1965E4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3/24/2026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0D5A9E-57A9-451F-2682-A1DB5CCBA2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8E5159-5AA5-1140-3DFE-BC9253329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940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CD702-D741-39A9-636E-92DAEA93B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BDD824-831C-A3BD-420D-CB05CBAD71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5BF7DB-A94C-38C4-D24B-525758E503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96099D-0BE8-A941-E285-70557F9EE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3/24/2026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C2FC45-C4E0-E364-B567-F20C21FA3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1AB5E2-36BB-733E-6DC6-70854B63F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6315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24258B-B9FC-F29F-D731-B71C159DA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5841A4-65CB-3ECD-D472-FD2C4EADD1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4AD4D8-4176-7EE3-54B6-B7790200BE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3EDCB7C-0489-095D-0436-E032BDF573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4081A24-857C-C7E5-8314-73E8F52E81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626E39E-71CC-229F-65C2-9D83A83722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3/24/2026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E9589E9-1DD9-8B4B-DCE2-E95EB90481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A4AF5FD-D813-EF98-C15C-BC8E586DA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7543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6AC49F-F2DD-E76C-B15A-EA3410662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15FD643-F558-E30E-3CFB-F2CCDD7DA9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3/24/2026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387560-11F0-BD4A-D985-C129C3ADA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57619C-18FB-570F-18D9-8F2069F09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5616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CB6665-B5B4-F745-9CBF-183228BC1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3/24/2026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A602CE-866F-4ECF-3E0C-81FA40594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B194BD-118E-D123-5021-859286E83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59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F7E322-F66D-643D-6851-71276910A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540A5D-A40B-48DA-CC05-4D1DCB11C2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274D6B-4B27-F562-3CA1-AB9961C31A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099438-3EF8-4062-DA21-DC359B890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3/24/2026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A12C5D-2E07-6EF7-CEEF-D1A2AB17F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2C5294-EC17-6564-6BF4-FD53F920B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2085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EDF924-D573-AD61-485F-C372FEC6FC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CA48664-9700-F3F4-883B-D69073441D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714FC6-B350-3322-B965-87A0450CFC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5B7A70-B13D-5782-B94F-4D44B928CC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3/24/2026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7020F9-5ECA-7DAF-91E6-C3A935E58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286830-8B31-B377-1872-512A273DD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8297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FE9EB87-47C2-96AC-0A6D-FFE58CDC56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6B0719-C7DF-C8BB-8A92-B415798BCB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7790BF-E3F7-D496-E781-E8DA0E8616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13A3F87-000E-7646-95A8-ED14C0EB8E0A}" type="datetimeFigureOut">
              <a:rPr lang="en-US" smtClean="0"/>
              <a:t>3/24/2026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AA23D9-0B6F-F001-CCC8-49047E6A22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E008C0-3860-8E7C-88A3-6DA7E5246E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257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5" Type="http://schemas.openxmlformats.org/officeDocument/2006/relationships/image" Target="../media/image3.png"/><Relationship Id="rId4" Type="http://schemas.openxmlformats.org/officeDocument/2006/relationships/image" Target="../media/image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5" Type="http://schemas.openxmlformats.org/officeDocument/2006/relationships/image" Target="../media/image3.png"/><Relationship Id="rId4" Type="http://schemas.openxmlformats.org/officeDocument/2006/relationships/image" Target="../media/image1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5" Type="http://schemas.openxmlformats.org/officeDocument/2006/relationships/image" Target="../media/image3.png"/><Relationship Id="rId4" Type="http://schemas.openxmlformats.org/officeDocument/2006/relationships/image" Target="../media/image14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5" Type="http://schemas.openxmlformats.org/officeDocument/2006/relationships/image" Target="../media/image3.png"/><Relationship Id="rId4" Type="http://schemas.openxmlformats.org/officeDocument/2006/relationships/image" Target="../media/image1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5.mp3"/><Relationship Id="rId7" Type="http://schemas.openxmlformats.org/officeDocument/2006/relationships/image" Target="../media/image2.jpe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5.mp3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7.mp3"/><Relationship Id="rId7" Type="http://schemas.openxmlformats.org/officeDocument/2006/relationships/image" Target="../media/image3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.jpe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7.mp3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9.mp3"/><Relationship Id="rId7" Type="http://schemas.openxmlformats.org/officeDocument/2006/relationships/image" Target="../media/image3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.jpe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9.mp3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8D006423-BADF-0A2B-49FE-B798945F5283}"/>
              </a:ext>
            </a:extLst>
          </p:cNvPr>
          <p:cNvSpPr/>
          <p:nvPr/>
        </p:nvSpPr>
        <p:spPr>
          <a:xfrm>
            <a:off x="69011" y="5878285"/>
            <a:ext cx="12025223" cy="8309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D7AF674B-EC91-B1C7-224D-017E2F2E7048}"/>
              </a:ext>
            </a:extLst>
          </p:cNvPr>
          <p:cNvSpPr txBox="1"/>
          <p:nvPr/>
        </p:nvSpPr>
        <p:spPr>
          <a:xfrm>
            <a:off x="0" y="5878285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F9ED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Bem-vindo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F9ED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F9ED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à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F9ED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Escola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F9ED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Sabatina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F9ED5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63525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2DEA4D7-73E6-BD1D-C89C-25FF6A2962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C4F99D21-1A71-435B-FE30-6DB138E4F6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7881" y="1178700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E86DBC"/>
                </a:solidFill>
                <a:effectLst/>
                <a:latin typeface="Century Gothic" panose="020B0502020202020204" pitchFamily="34" charset="0"/>
              </a:rPr>
              <a:t>Dobro </a:t>
            </a:r>
            <a:r>
              <a:rPr lang="en-AU" sz="2400" b="1" dirty="0" err="1">
                <a:solidFill>
                  <a:srgbClr val="E86DBC"/>
                </a:solidFill>
                <a:effectLst/>
                <a:latin typeface="Century Gothic" panose="020B0502020202020204" pitchFamily="34" charset="0"/>
              </a:rPr>
              <a:t>os</a:t>
            </a:r>
            <a:r>
              <a:rPr lang="en-AU" sz="2400" b="1" dirty="0">
                <a:solidFill>
                  <a:srgbClr val="E86DBC"/>
                </a:solidFill>
                <a:effectLst/>
                <a:latin typeface="Century Gothic" panose="020B0502020202020204" pitchFamily="34" charset="0"/>
              </a:rPr>
              <a:t> meus </a:t>
            </a:r>
            <a:r>
              <a:rPr lang="en-AU" sz="2400" b="1" dirty="0" err="1">
                <a:solidFill>
                  <a:srgbClr val="E86DBC"/>
                </a:solidFill>
                <a:effectLst/>
                <a:latin typeface="Century Gothic" panose="020B0502020202020204" pitchFamily="34" charset="0"/>
              </a:rPr>
              <a:t>joelhos</a:t>
            </a:r>
            <a:endParaRPr lang="en-AU" sz="2400" dirty="0">
              <a:solidFill>
                <a:srgbClr val="E86DBC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2" name="Rounded Rectangle 1">
            <a:extLst>
              <a:ext uri="{FF2B5EF4-FFF2-40B4-BE49-F238E27FC236}">
                <a16:creationId xmlns:a16="http://schemas.microsoft.com/office/drawing/2014/main" id="{CB8BE2B2-9F75-19CD-2D9D-0AD2F8CC9830}"/>
              </a:ext>
            </a:extLst>
          </p:cNvPr>
          <p:cNvSpPr/>
          <p:nvPr/>
        </p:nvSpPr>
        <p:spPr>
          <a:xfrm>
            <a:off x="0" y="464546"/>
            <a:ext cx="3178660" cy="440037"/>
          </a:xfrm>
          <a:prstGeom prst="roundRect">
            <a:avLst/>
          </a:prstGeom>
          <a:solidFill>
            <a:srgbClr val="E86DB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5724BDC2-1A1F-7C6B-C766-246660E3A224}"/>
              </a:ext>
            </a:extLst>
          </p:cNvPr>
          <p:cNvSpPr txBox="1">
            <a:spLocks/>
          </p:cNvSpPr>
          <p:nvPr/>
        </p:nvSpPr>
        <p:spPr>
          <a:xfrm>
            <a:off x="269140" y="464546"/>
            <a:ext cx="290952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TEMPO DE ORAÇÃO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90A446F3-AF85-8FAA-169B-ED5116CC18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44918" y="1726935"/>
            <a:ext cx="8675075" cy="3450649"/>
          </a:xfrm>
        </p:spPr>
        <p:txBody>
          <a:bodyPr>
            <a:noAutofit/>
          </a:bodyPr>
          <a:lstStyle/>
          <a:p>
            <a:endParaRPr lang="en-US" sz="2000" dirty="0">
              <a:effectLst/>
              <a:latin typeface="Century Gothic" panose="020B0502020202020204" pitchFamily="34" charset="0"/>
            </a:endParaRPr>
          </a:p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Dobro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meus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joelhos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quando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vou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orar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</a:t>
            </a:r>
          </a:p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Vou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orar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vou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orar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.</a:t>
            </a:r>
          </a:p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Dobro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meus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joelhos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quando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vou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orar</a:t>
            </a:r>
            <a:endParaRPr lang="en-US" sz="3200" dirty="0">
              <a:effectLst/>
              <a:latin typeface="Century Gothic" panose="020B0502020202020204" pitchFamily="34" charset="0"/>
            </a:endParaRPr>
          </a:p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E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falo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com Jesus.</a:t>
            </a:r>
          </a:p>
          <a:p>
            <a:pPr algn="l"/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(Continua no slide </a:t>
            </a:r>
            <a:r>
              <a:rPr kumimoji="0" lang="en-US" sz="1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seguinte</a:t>
            </a: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.)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l"/>
            <a:endParaRPr lang="en-US" sz="3200" dirty="0">
              <a:effectLst/>
              <a:latin typeface="Century Gothic" panose="020B0502020202020204" pitchFamily="34" charset="0"/>
            </a:endParaRPr>
          </a:p>
          <a:p>
            <a:endParaRPr lang="en-US" sz="2000" dirty="0">
              <a:effectLst/>
              <a:latin typeface="Century Gothic" panose="020B0502020202020204" pitchFamily="34" charset="0"/>
            </a:endParaRPr>
          </a:p>
        </p:txBody>
      </p:sp>
      <p:pic>
        <p:nvPicPr>
          <p:cNvPr id="15" name="Dobro os Meus Joelhos">
            <a:hlinkClick r:id="" action="ppaction://media"/>
            <a:extLst>
              <a:ext uri="{FF2B5EF4-FFF2-40B4-BE49-F238E27FC236}">
                <a16:creationId xmlns:a16="http://schemas.microsoft.com/office/drawing/2014/main" id="{FF89BB0B-87AA-EC8E-CDEE-02C8D3BA76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890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2DEA4D7-73E6-BD1D-C89C-25FF6A2962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5D76C502-7E41-89DD-20E1-C344456679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7881" y="1178700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E86DBC"/>
                </a:solidFill>
                <a:effectLst/>
                <a:latin typeface="Century Gothic" panose="020B0502020202020204" pitchFamily="34" charset="0"/>
              </a:rPr>
              <a:t>Dobro </a:t>
            </a:r>
            <a:r>
              <a:rPr lang="en-AU" sz="2400" b="1" dirty="0" err="1">
                <a:solidFill>
                  <a:srgbClr val="E86DBC"/>
                </a:solidFill>
                <a:effectLst/>
                <a:latin typeface="Century Gothic" panose="020B0502020202020204" pitchFamily="34" charset="0"/>
              </a:rPr>
              <a:t>os</a:t>
            </a:r>
            <a:r>
              <a:rPr lang="en-AU" sz="2400" b="1" dirty="0">
                <a:solidFill>
                  <a:srgbClr val="E86DBC"/>
                </a:solidFill>
                <a:effectLst/>
                <a:latin typeface="Century Gothic" panose="020B0502020202020204" pitchFamily="34" charset="0"/>
              </a:rPr>
              <a:t> meus </a:t>
            </a:r>
            <a:r>
              <a:rPr lang="en-AU" sz="2400" b="1" dirty="0" err="1">
                <a:solidFill>
                  <a:srgbClr val="E86DBC"/>
                </a:solidFill>
                <a:effectLst/>
                <a:latin typeface="Century Gothic" panose="020B0502020202020204" pitchFamily="34" charset="0"/>
              </a:rPr>
              <a:t>joelhos</a:t>
            </a:r>
            <a:endParaRPr lang="en-AU" sz="2400" dirty="0">
              <a:solidFill>
                <a:srgbClr val="E86DBC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2" name="Rounded Rectangle 1">
            <a:extLst>
              <a:ext uri="{FF2B5EF4-FFF2-40B4-BE49-F238E27FC236}">
                <a16:creationId xmlns:a16="http://schemas.microsoft.com/office/drawing/2014/main" id="{01E66C60-C9A3-2C75-0AAD-4C5B6B62D60F}"/>
              </a:ext>
            </a:extLst>
          </p:cNvPr>
          <p:cNvSpPr/>
          <p:nvPr/>
        </p:nvSpPr>
        <p:spPr>
          <a:xfrm>
            <a:off x="0" y="464546"/>
            <a:ext cx="3178660" cy="440037"/>
          </a:xfrm>
          <a:prstGeom prst="roundRect">
            <a:avLst/>
          </a:prstGeom>
          <a:solidFill>
            <a:srgbClr val="E86DB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D7A19B81-309A-4CD4-2FA4-E7B2F80A8643}"/>
              </a:ext>
            </a:extLst>
          </p:cNvPr>
          <p:cNvSpPr txBox="1">
            <a:spLocks/>
          </p:cNvSpPr>
          <p:nvPr/>
        </p:nvSpPr>
        <p:spPr>
          <a:xfrm>
            <a:off x="269140" y="464546"/>
            <a:ext cx="290952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TEMPO DE ORAÇÃO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BB311562-5CC4-34E2-8278-C57D06BE60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44918" y="1726935"/>
            <a:ext cx="8675075" cy="3450649"/>
          </a:xfrm>
        </p:spPr>
        <p:txBody>
          <a:bodyPr>
            <a:noAutofit/>
          </a:bodyPr>
          <a:lstStyle/>
          <a:p>
            <a:endParaRPr lang="en-US" sz="2000" dirty="0">
              <a:effectLst/>
              <a:latin typeface="Century Gothic" panose="020B0502020202020204" pitchFamily="34" charset="0"/>
            </a:endParaRPr>
          </a:p>
          <a:p>
            <a:pPr algn="l"/>
            <a:r>
              <a:rPr lang="en-US" sz="3200" dirty="0" err="1">
                <a:effectLst/>
                <a:latin typeface="Century Gothic" panose="020B0502020202020204" pitchFamily="34" charset="0"/>
              </a:rPr>
              <a:t>Fecho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meus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olhos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quando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vou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orar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</a:t>
            </a:r>
          </a:p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Vou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orar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vou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orar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.</a:t>
            </a:r>
          </a:p>
          <a:p>
            <a:pPr algn="l"/>
            <a:r>
              <a:rPr lang="en-US" sz="3200" dirty="0" err="1">
                <a:effectLst/>
                <a:latin typeface="Century Gothic" panose="020B0502020202020204" pitchFamily="34" charset="0"/>
              </a:rPr>
              <a:t>Fecho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meus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olhos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quando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vou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orar</a:t>
            </a:r>
            <a:endParaRPr lang="en-US" sz="3200" dirty="0">
              <a:effectLst/>
              <a:latin typeface="Century Gothic" panose="020B0502020202020204" pitchFamily="34" charset="0"/>
            </a:endParaRPr>
          </a:p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E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falo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com Jesus.</a:t>
            </a:r>
          </a:p>
          <a:p>
            <a:endParaRPr lang="en-US" sz="2000" dirty="0">
              <a:effectLst/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47836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B55727C-09BC-D3A2-1D0D-F8EB27A178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41283563-04AB-D4E5-A9CC-7713BBE871E8}"/>
              </a:ext>
            </a:extLst>
          </p:cNvPr>
          <p:cNvSpPr txBox="1">
            <a:spLocks/>
          </p:cNvSpPr>
          <p:nvPr/>
        </p:nvSpPr>
        <p:spPr>
          <a:xfrm>
            <a:off x="584883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INTERACTIVE BIBLE STORY TIME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AA51BA0C-0AFB-7101-CE8A-4D191544187E}"/>
              </a:ext>
            </a:extLst>
          </p:cNvPr>
          <p:cNvSpPr txBox="1">
            <a:spLocks/>
          </p:cNvSpPr>
          <p:nvPr/>
        </p:nvSpPr>
        <p:spPr>
          <a:xfrm>
            <a:off x="1898603" y="4917440"/>
            <a:ext cx="5385889" cy="33528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“I Open My Bible Carefully” by Janet Sage, copyright © 2001 North American Division Corporation of Seventh-day Adventists. From Little Voices Praise Him, #28. Used by permission.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8E9C21F1-264D-EF25-4980-59BA463BE8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4885" y="112619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E6B349"/>
                </a:solidFill>
                <a:effectLst/>
                <a:latin typeface="Century Gothic" panose="020B0502020202020204" pitchFamily="34" charset="0"/>
              </a:rPr>
              <a:t>Eu </a:t>
            </a:r>
            <a:r>
              <a:rPr lang="en-AU" sz="2400" b="1" dirty="0" err="1">
                <a:solidFill>
                  <a:srgbClr val="E6B349"/>
                </a:solidFill>
                <a:effectLst/>
                <a:latin typeface="Century Gothic" panose="020B0502020202020204" pitchFamily="34" charset="0"/>
              </a:rPr>
              <a:t>abro</a:t>
            </a:r>
            <a:r>
              <a:rPr lang="en-AU" sz="2400" b="1" dirty="0">
                <a:solidFill>
                  <a:srgbClr val="E6B349"/>
                </a:solidFill>
                <a:effectLst/>
                <a:latin typeface="Century Gothic" panose="020B0502020202020204" pitchFamily="34" charset="0"/>
              </a:rPr>
              <a:t> a </a:t>
            </a:r>
            <a:r>
              <a:rPr lang="en-AU" sz="2400" b="1" dirty="0" err="1">
                <a:solidFill>
                  <a:srgbClr val="E6B349"/>
                </a:solidFill>
                <a:effectLst/>
                <a:latin typeface="Century Gothic" panose="020B0502020202020204" pitchFamily="34" charset="0"/>
              </a:rPr>
              <a:t>Bíblia</a:t>
            </a:r>
            <a:endParaRPr lang="en-AU" sz="2400" dirty="0">
              <a:solidFill>
                <a:srgbClr val="E6B349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5" name="Rounded Rectangle 3">
            <a:extLst>
              <a:ext uri="{FF2B5EF4-FFF2-40B4-BE49-F238E27FC236}">
                <a16:creationId xmlns:a16="http://schemas.microsoft.com/office/drawing/2014/main" id="{3D95B78A-8A2D-FB42-4483-332D0AB7E339}"/>
              </a:ext>
            </a:extLst>
          </p:cNvPr>
          <p:cNvSpPr/>
          <p:nvPr/>
        </p:nvSpPr>
        <p:spPr>
          <a:xfrm>
            <a:off x="-290385" y="468540"/>
            <a:ext cx="5642031" cy="440037"/>
          </a:xfrm>
          <a:prstGeom prst="roundRect">
            <a:avLst/>
          </a:prstGeom>
          <a:solidFill>
            <a:srgbClr val="E6B3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D820B38E-3B25-99BB-7E55-A5D3B75812D8}"/>
              </a:ext>
            </a:extLst>
          </p:cNvPr>
          <p:cNvSpPr txBox="1">
            <a:spLocks/>
          </p:cNvSpPr>
          <p:nvPr/>
        </p:nvSpPr>
        <p:spPr>
          <a:xfrm>
            <a:off x="135050" y="431324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HORA DA HISTÓRIA BÍBLICA INTERATIVA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C724268A-9B66-B0A1-60AA-F0B98790A4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29555" y="1605280"/>
            <a:ext cx="6079850" cy="3112086"/>
          </a:xfrm>
        </p:spPr>
        <p:txBody>
          <a:bodyPr>
            <a:noAutofit/>
          </a:bodyPr>
          <a:lstStyle/>
          <a:p>
            <a:endParaRPr lang="en-US" sz="2000" dirty="0">
              <a:effectLst/>
              <a:latin typeface="Century Gothic" panose="020B0502020202020204" pitchFamily="34" charset="0"/>
            </a:endParaRPr>
          </a:p>
          <a:p>
            <a:r>
              <a:rPr lang="en-US" sz="3200" dirty="0">
                <a:effectLst/>
                <a:latin typeface="Century Gothic" panose="020B0502020202020204" pitchFamily="34" charset="0"/>
              </a:rPr>
              <a:t>Eu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abro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Bíblia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com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prazer</a:t>
            </a:r>
            <a:endParaRPr lang="en-US" sz="3200" dirty="0">
              <a:effectLst/>
              <a:latin typeface="Century Gothic" panose="020B0502020202020204" pitchFamily="34" charset="0"/>
            </a:endParaRPr>
          </a:p>
          <a:p>
            <a:r>
              <a:rPr lang="en-US" sz="3200" dirty="0">
                <a:effectLst/>
                <a:latin typeface="Century Gothic" panose="020B0502020202020204" pitchFamily="34" charset="0"/>
              </a:rPr>
              <a:t>E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leio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do amor de Deus.</a:t>
            </a:r>
          </a:p>
          <a:p>
            <a:r>
              <a:rPr lang="en-US" sz="3200" dirty="0">
                <a:effectLst/>
                <a:latin typeface="Century Gothic" panose="020B0502020202020204" pitchFamily="34" charset="0"/>
              </a:rPr>
              <a:t>Eu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abro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Bíblia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com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prazer</a:t>
            </a:r>
            <a:endParaRPr lang="en-US" sz="3200" dirty="0">
              <a:effectLst/>
              <a:latin typeface="Century Gothic" panose="020B0502020202020204" pitchFamily="34" charset="0"/>
            </a:endParaRPr>
          </a:p>
          <a:p>
            <a:r>
              <a:rPr lang="en-US" sz="3200" dirty="0">
                <a:effectLst/>
                <a:latin typeface="Century Gothic" panose="020B0502020202020204" pitchFamily="34" charset="0"/>
              </a:rPr>
              <a:t>E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leio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do amor de Deus.</a:t>
            </a:r>
          </a:p>
          <a:p>
            <a:r>
              <a:rPr lang="en-US" sz="1600" dirty="0">
                <a:latin typeface="Century Gothic" panose="020B0502020202020204" pitchFamily="34" charset="0"/>
              </a:rPr>
              <a:t>(</a:t>
            </a:r>
            <a:r>
              <a:rPr lang="en-US" sz="1600" dirty="0" err="1">
                <a:latin typeface="Century Gothic" panose="020B0502020202020204" pitchFamily="34" charset="0"/>
              </a:rPr>
              <a:t>Repetir</a:t>
            </a:r>
            <a:r>
              <a:rPr lang="en-US" sz="1600" dirty="0">
                <a:latin typeface="Century Gothic" panose="020B0502020202020204" pitchFamily="34" charset="0"/>
              </a:rPr>
              <a:t>)</a:t>
            </a:r>
            <a:endParaRPr lang="en-US" sz="1600" dirty="0">
              <a:effectLst/>
              <a:latin typeface="Century Gothic" panose="020B0502020202020204" pitchFamily="34" charset="0"/>
            </a:endParaRPr>
          </a:p>
          <a:p>
            <a:endParaRPr lang="en-US" sz="2000" dirty="0">
              <a:latin typeface="Century Gothic" panose="020B0502020202020204" pitchFamily="34" charset="0"/>
            </a:endParaRPr>
          </a:p>
          <a:p>
            <a:endParaRPr lang="en-US" sz="2000" dirty="0">
              <a:effectLst/>
              <a:latin typeface="Century Gothic" panose="020B0502020202020204" pitchFamily="34" charset="0"/>
            </a:endParaRPr>
          </a:p>
          <a:p>
            <a:endParaRPr lang="en-US" sz="2000" dirty="0">
              <a:effectLst/>
              <a:latin typeface="Century Gothic" panose="020B0502020202020204" pitchFamily="34" charset="0"/>
            </a:endParaRPr>
          </a:p>
        </p:txBody>
      </p:sp>
      <p:pic>
        <p:nvPicPr>
          <p:cNvPr id="18" name="Eu Abro a Bíblia">
            <a:hlinkClick r:id="" action="ppaction://media"/>
            <a:extLst>
              <a:ext uri="{FF2B5EF4-FFF2-40B4-BE49-F238E27FC236}">
                <a16:creationId xmlns:a16="http://schemas.microsoft.com/office/drawing/2014/main" id="{4F0CA58F-57F9-A5B8-B264-3B95B03CC3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866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483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72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m texto, vestuário, captura de ecrã, pessoa&#10;&#10;Descrição gerada automaticamente">
            <a:extLst>
              <a:ext uri="{FF2B5EF4-FFF2-40B4-BE49-F238E27FC236}">
                <a16:creationId xmlns:a16="http://schemas.microsoft.com/office/drawing/2014/main" id="{E8AD2B7B-9576-B3CB-67AD-33EA875307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"/>
            <a:ext cx="121845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5930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hild carrying a basket and a bird flying over a group of people&#10;&#10;Description automatically generated">
            <a:extLst>
              <a:ext uri="{FF2B5EF4-FFF2-40B4-BE49-F238E27FC236}">
                <a16:creationId xmlns:a16="http://schemas.microsoft.com/office/drawing/2014/main" id="{A8E72CAC-D5E9-D0B1-BB7C-FEC70548E43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57369" y="0"/>
            <a:ext cx="4877262" cy="6869595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570843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people sitting under a tree&#10;&#10;Description automatically generated">
            <a:extLst>
              <a:ext uri="{FF2B5EF4-FFF2-40B4-BE49-F238E27FC236}">
                <a16:creationId xmlns:a16="http://schemas.microsoft.com/office/drawing/2014/main" id="{6D7E8CB2-22A1-38B5-77E1-A0A44B37B43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55590" y="-9242"/>
            <a:ext cx="9680819" cy="6876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8250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erson standing in a circle with a person raising his hand&#10;&#10;Description automatically generated">
            <a:extLst>
              <a:ext uri="{FF2B5EF4-FFF2-40B4-BE49-F238E27FC236}">
                <a16:creationId xmlns:a16="http://schemas.microsoft.com/office/drawing/2014/main" id="{EB50B50E-B3B4-5DF0-D9CA-51636191C7D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75306" y="0"/>
            <a:ext cx="96413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6004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people sitting in a field of flowers&#10;&#10;Description automatically generated">
            <a:extLst>
              <a:ext uri="{FF2B5EF4-FFF2-40B4-BE49-F238E27FC236}">
                <a16:creationId xmlns:a16="http://schemas.microsoft.com/office/drawing/2014/main" id="{E97AAD1F-0EAB-A975-EC82-5EF0A7DBBC2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73582" y="0"/>
            <a:ext cx="4844836" cy="6872042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9951131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A0FAE1F-DFB5-8078-7527-A5C487BB9C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4">
            <a:extLst>
              <a:ext uri="{FF2B5EF4-FFF2-40B4-BE49-F238E27FC236}">
                <a16:creationId xmlns:a16="http://schemas.microsoft.com/office/drawing/2014/main" id="{A90EBE98-39EC-AC2E-959F-B47FDB41BB73}"/>
              </a:ext>
            </a:extLst>
          </p:cNvPr>
          <p:cNvSpPr txBox="1"/>
          <p:nvPr/>
        </p:nvSpPr>
        <p:spPr>
          <a:xfrm>
            <a:off x="0" y="2508680"/>
            <a:ext cx="12192000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8000" b="1" i="1" dirty="0">
                <a:solidFill>
                  <a:srgbClr val="40BEB2"/>
                </a:solidFill>
                <a:latin typeface="Century Gothic" panose="020B0502020202020204" pitchFamily="34" charset="0"/>
              </a:rPr>
              <a:t>“Ele </a:t>
            </a:r>
            <a:r>
              <a:rPr lang="en-AU" sz="8000" b="1" i="1" dirty="0" err="1">
                <a:solidFill>
                  <a:srgbClr val="40BEB2"/>
                </a:solidFill>
                <a:latin typeface="Century Gothic" panose="020B0502020202020204" pitchFamily="34" charset="0"/>
              </a:rPr>
              <a:t>tem</a:t>
            </a:r>
            <a:r>
              <a:rPr lang="en-AU" sz="8000" b="1" i="1" dirty="0">
                <a:solidFill>
                  <a:srgbClr val="40BEB2"/>
                </a:solidFill>
                <a:latin typeface="Century Gothic" panose="020B0502020202020204" pitchFamily="34" charset="0"/>
              </a:rPr>
              <a:t> </a:t>
            </a:r>
            <a:r>
              <a:rPr lang="en-AU" sz="8000" b="1" i="1" dirty="0" err="1">
                <a:solidFill>
                  <a:srgbClr val="40BEB2"/>
                </a:solidFill>
                <a:latin typeface="Century Gothic" panose="020B0502020202020204" pitchFamily="34" charset="0"/>
              </a:rPr>
              <a:t>cuidado</a:t>
            </a:r>
            <a:endParaRPr lang="en-AU" sz="8000" b="1" i="1" dirty="0">
              <a:solidFill>
                <a:srgbClr val="40BEB2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AU" sz="8000" b="1" i="1" dirty="0">
                <a:solidFill>
                  <a:srgbClr val="40BEB2"/>
                </a:solidFill>
                <a:latin typeface="Century Gothic" panose="020B0502020202020204" pitchFamily="34" charset="0"/>
              </a:rPr>
              <a:t> de </a:t>
            </a:r>
            <a:r>
              <a:rPr lang="en-AU" sz="8000" b="1" i="1" dirty="0" err="1">
                <a:solidFill>
                  <a:srgbClr val="40BEB2"/>
                </a:solidFill>
                <a:latin typeface="Century Gothic" panose="020B0502020202020204" pitchFamily="34" charset="0"/>
              </a:rPr>
              <a:t>vós</a:t>
            </a:r>
            <a:r>
              <a:rPr lang="en-AU" sz="8000" b="1" i="1" dirty="0">
                <a:solidFill>
                  <a:srgbClr val="40BEB2"/>
                </a:solidFill>
                <a:latin typeface="Century Gothic" panose="020B0502020202020204" pitchFamily="34" charset="0"/>
              </a:rPr>
              <a:t>.”</a:t>
            </a:r>
          </a:p>
          <a:p>
            <a:pPr algn="ctr"/>
            <a:endParaRPr lang="en-AU" sz="3200" dirty="0">
              <a:solidFill>
                <a:srgbClr val="40BEB2"/>
              </a:solidFill>
              <a:effectLst/>
              <a:latin typeface="Century Gothic" panose="020B0502020202020204" pitchFamily="34" charset="0"/>
            </a:endParaRPr>
          </a:p>
          <a:p>
            <a:pPr algn="ctr"/>
            <a:r>
              <a:rPr lang="en-AU" sz="3200" dirty="0">
                <a:solidFill>
                  <a:srgbClr val="40BEB2"/>
                </a:solidFill>
                <a:effectLst/>
                <a:latin typeface="Century Gothic" panose="020B0502020202020204" pitchFamily="34" charset="0"/>
              </a:rPr>
              <a:t>1 PEDRO 5:7</a:t>
            </a:r>
          </a:p>
        </p:txBody>
      </p:sp>
      <p:sp>
        <p:nvSpPr>
          <p:cNvPr id="8" name="Rounded Rectangle 1">
            <a:extLst>
              <a:ext uri="{FF2B5EF4-FFF2-40B4-BE49-F238E27FC236}">
                <a16:creationId xmlns:a16="http://schemas.microsoft.com/office/drawing/2014/main" id="{9D9AF957-01D5-7D97-B42A-FFA07477FF41}"/>
              </a:ext>
            </a:extLst>
          </p:cNvPr>
          <p:cNvSpPr/>
          <p:nvPr/>
        </p:nvSpPr>
        <p:spPr>
          <a:xfrm>
            <a:off x="-2090252" y="447585"/>
            <a:ext cx="6190613" cy="440037"/>
          </a:xfrm>
          <a:prstGeom prst="roundRect">
            <a:avLst/>
          </a:prstGeom>
          <a:solidFill>
            <a:srgbClr val="12BBB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FCF2CEC-D988-9967-EC3E-46784DB2E5BB}"/>
              </a:ext>
            </a:extLst>
          </p:cNvPr>
          <p:cNvSpPr txBox="1">
            <a:spLocks/>
          </p:cNvSpPr>
          <p:nvPr/>
        </p:nvSpPr>
        <p:spPr>
          <a:xfrm>
            <a:off x="659025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VERSO PARA MEMORIZAR</a:t>
            </a:r>
            <a:endParaRPr lang="en-AU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9FA5AC2-0E91-DF55-A621-52B31D70BEB9}"/>
              </a:ext>
            </a:extLst>
          </p:cNvPr>
          <p:cNvSpPr txBox="1">
            <a:spLocks/>
          </p:cNvSpPr>
          <p:nvPr/>
        </p:nvSpPr>
        <p:spPr>
          <a:xfrm>
            <a:off x="5186407" y="6481535"/>
            <a:ext cx="365279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10000"/>
              </a:lnSpc>
              <a:spcBef>
                <a:spcPts val="1800"/>
              </a:spcBef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cs typeface="Times New Roman" panose="02020603050405020304" pitchFamily="18" charset="0"/>
              </a:rPr>
              <a:t>“</a:t>
            </a:r>
            <a:r>
              <a:rPr lang="en-US" sz="800" dirty="0">
                <a:solidFill>
                  <a:prstClr val="black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He Cares for You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cs typeface="Times New Roman" panose="02020603050405020304" pitchFamily="18" charset="0"/>
              </a:rPr>
              <a:t>” by Rosie Smith, copyright © 2024 General Conference Corporation® of Seventh-day Adventists. </a:t>
            </a:r>
          </a:p>
        </p:txBody>
      </p:sp>
    </p:spTree>
    <p:extLst>
      <p:ext uri="{BB962C8B-B14F-4D97-AF65-F5344CB8AC3E}">
        <p14:creationId xmlns:p14="http://schemas.microsoft.com/office/powerpoint/2010/main" val="11280037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8E3158B-29A2-C348-70CF-208CA7ECA0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15B3E783-E7D2-7FA1-C03C-488AD4ABFB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8389" y="1179378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F3793A"/>
                </a:solidFill>
                <a:effectLst/>
                <a:latin typeface="Century Gothic" panose="020B0502020202020204" pitchFamily="34" charset="0"/>
              </a:rPr>
              <a:t>A </a:t>
            </a:r>
            <a:r>
              <a:rPr lang="en-AU" sz="2400" b="1" dirty="0" err="1">
                <a:solidFill>
                  <a:srgbClr val="F3793A"/>
                </a:solidFill>
                <a:effectLst/>
                <a:latin typeface="Century Gothic" panose="020B0502020202020204" pitchFamily="34" charset="0"/>
              </a:rPr>
              <a:t>minha</a:t>
            </a:r>
            <a:r>
              <a:rPr lang="en-AU" sz="2400" b="1" dirty="0">
                <a:solidFill>
                  <a:srgbClr val="F3793A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AU" sz="2400" b="1" dirty="0" err="1">
                <a:solidFill>
                  <a:srgbClr val="F3793A"/>
                </a:solidFill>
                <a:effectLst/>
                <a:latin typeface="Century Gothic" panose="020B0502020202020204" pitchFamily="34" charset="0"/>
              </a:rPr>
              <a:t>oferta</a:t>
            </a:r>
            <a:endParaRPr lang="en-AU" sz="2400" dirty="0">
              <a:solidFill>
                <a:srgbClr val="F3793A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3" name="Rounded Rectangle 1">
            <a:extLst>
              <a:ext uri="{FF2B5EF4-FFF2-40B4-BE49-F238E27FC236}">
                <a16:creationId xmlns:a16="http://schemas.microsoft.com/office/drawing/2014/main" id="{127FA330-A9F7-B391-17AE-6375C7143EB9}"/>
              </a:ext>
            </a:extLst>
          </p:cNvPr>
          <p:cNvSpPr/>
          <p:nvPr/>
        </p:nvSpPr>
        <p:spPr>
          <a:xfrm>
            <a:off x="-2769974" y="472299"/>
            <a:ext cx="4856207" cy="440037"/>
          </a:xfrm>
          <a:prstGeom prst="roundRect">
            <a:avLst/>
          </a:prstGeom>
          <a:solidFill>
            <a:srgbClr val="F3793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D83FAA0-E91D-6224-027B-43BC37973AE8}"/>
              </a:ext>
            </a:extLst>
          </p:cNvPr>
          <p:cNvSpPr txBox="1">
            <a:spLocks/>
          </p:cNvSpPr>
          <p:nvPr/>
        </p:nvSpPr>
        <p:spPr>
          <a:xfrm>
            <a:off x="659025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OFERTA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F3EBD92D-842B-C188-7940-F94618173B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9575" y="1656097"/>
            <a:ext cx="6276412" cy="3150140"/>
          </a:xfrm>
        </p:spPr>
        <p:txBody>
          <a:bodyPr>
            <a:noAutofit/>
          </a:bodyPr>
          <a:lstStyle/>
          <a:p>
            <a:endParaRPr lang="en-US" sz="2000" dirty="0">
              <a:effectLst/>
              <a:latin typeface="Century Gothic" panose="020B0502020202020204" pitchFamily="34" charset="0"/>
            </a:endParaRPr>
          </a:p>
          <a:p>
            <a:endParaRPr lang="en-US" sz="2000" dirty="0">
              <a:latin typeface="Century Gothic" panose="020B0502020202020204" pitchFamily="34" charset="0"/>
            </a:endParaRPr>
          </a:p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A Jesus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eu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dou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minha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oferta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.</a:t>
            </a:r>
          </a:p>
          <a:p>
            <a:pPr algn="l"/>
            <a:r>
              <a:rPr lang="en-US" sz="3200" dirty="0" err="1">
                <a:effectLst/>
                <a:latin typeface="Century Gothic" panose="020B0502020202020204" pitchFamily="34" charset="0"/>
              </a:rPr>
              <a:t>Oferta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oferta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.</a:t>
            </a:r>
          </a:p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A Jesus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eu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dou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minha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oferta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.</a:t>
            </a:r>
          </a:p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Ele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dou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o meu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coração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.</a:t>
            </a:r>
            <a:endParaRPr lang="en-US" sz="2000" dirty="0">
              <a:latin typeface="Century Gothic" panose="020B0502020202020204" pitchFamily="34" charset="0"/>
            </a:endParaRPr>
          </a:p>
          <a:p>
            <a:endParaRPr lang="en-US" sz="2000" dirty="0">
              <a:effectLst/>
              <a:latin typeface="Century Gothic" panose="020B0502020202020204" pitchFamily="34" charset="0"/>
            </a:endParaRPr>
          </a:p>
          <a:p>
            <a:endParaRPr lang="en-US" sz="2000" dirty="0">
              <a:effectLst/>
              <a:latin typeface="Century Gothic" panose="020B0502020202020204" pitchFamily="34" charset="0"/>
            </a:endParaRPr>
          </a:p>
          <a:p>
            <a:endParaRPr lang="en-US" sz="2000" dirty="0">
              <a:latin typeface="Century Gothic" panose="020B0502020202020204" pitchFamily="34" charset="0"/>
            </a:endParaRPr>
          </a:p>
          <a:p>
            <a:endParaRPr lang="en-US" sz="2000" dirty="0">
              <a:effectLst/>
              <a:latin typeface="Century Gothic" panose="020B0502020202020204" pitchFamily="34" charset="0"/>
            </a:endParaRPr>
          </a:p>
          <a:p>
            <a:endParaRPr lang="en-US" sz="2000" dirty="0">
              <a:effectLst/>
              <a:latin typeface="Century Gothic" panose="020B0502020202020204" pitchFamily="34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03546A1D-485B-BBCD-552A-DB9AB4B98211}"/>
              </a:ext>
            </a:extLst>
          </p:cNvPr>
          <p:cNvSpPr txBox="1">
            <a:spLocks/>
          </p:cNvSpPr>
          <p:nvPr/>
        </p:nvSpPr>
        <p:spPr>
          <a:xfrm>
            <a:off x="214182" y="6456150"/>
            <a:ext cx="5434778" cy="33126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cs typeface="Times New Roman" panose="02020603050405020304" pitchFamily="18" charset="0"/>
              </a:rPr>
              <a:t>“Here Is My Money” by Janet Sage, copyright © 2001 North American Division Corporation of Seventh-day Adventists. From Little Voices Praise Him, #32. Used by permission.</a:t>
            </a:r>
          </a:p>
        </p:txBody>
      </p:sp>
      <p:pic>
        <p:nvPicPr>
          <p:cNvPr id="17" name="A Minha Oferta">
            <a:hlinkClick r:id="" action="ppaction://media"/>
            <a:extLst>
              <a:ext uri="{FF2B5EF4-FFF2-40B4-BE49-F238E27FC236}">
                <a16:creationId xmlns:a16="http://schemas.microsoft.com/office/drawing/2014/main" id="{8C64547B-EE83-5CB7-1E2B-7F52F67B8F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75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043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113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FB8C69B-3E01-A641-5F32-1C43F03EDF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2">
            <a:extLst>
              <a:ext uri="{FF2B5EF4-FFF2-40B4-BE49-F238E27FC236}">
                <a16:creationId xmlns:a16="http://schemas.microsoft.com/office/drawing/2014/main" id="{0BB611D3-3340-53A7-062E-00DAE3B95410}"/>
              </a:ext>
            </a:extLst>
          </p:cNvPr>
          <p:cNvSpPr/>
          <p:nvPr/>
        </p:nvSpPr>
        <p:spPr>
          <a:xfrm>
            <a:off x="2402267" y="0"/>
            <a:ext cx="9789733" cy="68597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4F7C018E-82F6-A61A-A78D-77D502249EC8}"/>
              </a:ext>
            </a:extLst>
          </p:cNvPr>
          <p:cNvSpPr txBox="1">
            <a:spLocks/>
          </p:cNvSpPr>
          <p:nvPr/>
        </p:nvSpPr>
        <p:spPr>
          <a:xfrm>
            <a:off x="996778" y="435228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PRAISE TIME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3CCD70F2-4091-4A3C-1A43-7A630C2E255B}"/>
              </a:ext>
            </a:extLst>
          </p:cNvPr>
          <p:cNvSpPr txBox="1">
            <a:spLocks/>
          </p:cNvSpPr>
          <p:nvPr/>
        </p:nvSpPr>
        <p:spPr>
          <a:xfrm>
            <a:off x="2432908" y="6486783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“Shake a Little Hand,” public domain. Adapted words by Noelene Johnsson. From Little Voices Praise Him, #6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.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7" name="Rounded Rectangle 3">
            <a:extLst>
              <a:ext uri="{FF2B5EF4-FFF2-40B4-BE49-F238E27FC236}">
                <a16:creationId xmlns:a16="http://schemas.microsoft.com/office/drawing/2014/main" id="{DCE9761B-C9E7-1B46-AA8A-3E492B34DC42}"/>
              </a:ext>
            </a:extLst>
          </p:cNvPr>
          <p:cNvSpPr/>
          <p:nvPr/>
        </p:nvSpPr>
        <p:spPr>
          <a:xfrm>
            <a:off x="0" y="480115"/>
            <a:ext cx="3074613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1666383E-1EFC-B818-A228-65019E417FB5}"/>
              </a:ext>
            </a:extLst>
          </p:cNvPr>
          <p:cNvSpPr txBox="1">
            <a:spLocks/>
          </p:cNvSpPr>
          <p:nvPr/>
        </p:nvSpPr>
        <p:spPr>
          <a:xfrm>
            <a:off x="57533" y="45119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MOMENTO DE LOUVOR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FDC01D18-2DDA-E35B-BF81-05D4032D634A}"/>
              </a:ext>
            </a:extLst>
          </p:cNvPr>
          <p:cNvSpPr txBox="1">
            <a:spLocks/>
          </p:cNvSpPr>
          <p:nvPr/>
        </p:nvSpPr>
        <p:spPr>
          <a:xfrm>
            <a:off x="3215067" y="480115"/>
            <a:ext cx="66294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>
                <a:solidFill>
                  <a:srgbClr val="D34C5E"/>
                </a:solidFill>
                <a:latin typeface="Century Gothic" panose="020B0502020202020204" pitchFamily="34" charset="0"/>
              </a:rPr>
              <a:t>Aperta a minha mão</a:t>
            </a:r>
            <a:endParaRPr lang="en-AU" sz="2400" dirty="0">
              <a:solidFill>
                <a:srgbClr val="D34C5E"/>
              </a:solidFill>
              <a:latin typeface="Century Gothic" panose="020B0502020202020204" pitchFamily="34" charset="0"/>
            </a:endParaRP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6D0AAD63-11F9-93B5-3374-BE58EB4C19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74613" y="1382164"/>
            <a:ext cx="8906369" cy="4690872"/>
          </a:xfrm>
        </p:spPr>
        <p:txBody>
          <a:bodyPr>
            <a:noAutofit/>
          </a:bodyPr>
          <a:lstStyle/>
          <a:p>
            <a:endParaRPr lang="en-US" sz="2000" i="1" dirty="0">
              <a:effectLst/>
              <a:latin typeface="Helvetica" pitchFamily="2" charset="0"/>
            </a:endParaRPr>
          </a:p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Aperta 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minha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mão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e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diz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“Bom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dia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”.</a:t>
            </a:r>
          </a:p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Aperta 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minha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mão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e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diz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“Bom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dia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”.</a:t>
            </a:r>
          </a:p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Aperta 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minha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mão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e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diz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“Bom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dia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”.</a:t>
            </a:r>
          </a:p>
          <a:p>
            <a:pPr algn="l"/>
            <a:r>
              <a:rPr lang="en-US" sz="3200" dirty="0" err="1">
                <a:effectLst/>
                <a:latin typeface="Century Gothic" panose="020B0502020202020204" pitchFamily="34" charset="0"/>
              </a:rPr>
              <a:t>Feliz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estou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por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estares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aqui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.</a:t>
            </a:r>
          </a:p>
          <a:p>
            <a:pPr algn="l"/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</a:t>
            </a:r>
            <a:r>
              <a:rPr kumimoji="0" lang="en-US" sz="1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Repetir</a:t>
            </a: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)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l"/>
            <a:endParaRPr lang="en-US" sz="3200" dirty="0">
              <a:effectLst/>
              <a:latin typeface="Century Gothic" panose="020B0502020202020204" pitchFamily="34" charset="0"/>
            </a:endParaRPr>
          </a:p>
          <a:p>
            <a:pPr algn="l"/>
            <a:endParaRPr lang="en-US" sz="3500" i="1" dirty="0">
              <a:latin typeface="Helvetica" pitchFamily="2" charset="0"/>
            </a:endParaRPr>
          </a:p>
          <a:p>
            <a:endParaRPr lang="en-US" sz="2000" i="1" dirty="0">
              <a:latin typeface="Helvetica" pitchFamily="2" charset="0"/>
            </a:endParaRPr>
          </a:p>
          <a:p>
            <a:endParaRPr lang="en-US" sz="2000" dirty="0">
              <a:effectLst/>
              <a:latin typeface="Helvetica" pitchFamily="2" charset="0"/>
            </a:endParaRPr>
          </a:p>
          <a:p>
            <a:endParaRPr lang="en-US" sz="2000" dirty="0">
              <a:effectLst/>
              <a:latin typeface="Helvetica" pitchFamily="2" charset="0"/>
            </a:endParaRPr>
          </a:p>
          <a:p>
            <a:endParaRPr lang="en-US" sz="2000" dirty="0">
              <a:effectLst/>
              <a:latin typeface="Helvetica" pitchFamily="2" charset="0"/>
            </a:endParaRPr>
          </a:p>
          <a:p>
            <a:endParaRPr lang="en-US" sz="2000" dirty="0">
              <a:effectLst/>
              <a:latin typeface="Helvetica" pitchFamily="2" charset="0"/>
            </a:endParaRPr>
          </a:p>
          <a:p>
            <a:endParaRPr lang="en-US" sz="2000" dirty="0">
              <a:effectLst/>
              <a:latin typeface="Helvetica" pitchFamily="2" charset="0"/>
            </a:endParaRPr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80D782A1-CE86-E480-843C-835E0FEE74E6}"/>
              </a:ext>
            </a:extLst>
          </p:cNvPr>
          <p:cNvSpPr txBox="1">
            <a:spLocks/>
          </p:cNvSpPr>
          <p:nvPr/>
        </p:nvSpPr>
        <p:spPr>
          <a:xfrm>
            <a:off x="2652584" y="6408351"/>
            <a:ext cx="9144000" cy="350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Apertem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as 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mãos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)</a:t>
            </a:r>
            <a:endParaRPr kumimoji="0" lang="en-AU" sz="1600" b="0" i="0" u="none" strike="noStrike" kern="1200" cap="none" spc="0" normalizeH="0" baseline="0" noProof="0" dirty="0">
              <a:ln>
                <a:noFill/>
              </a:ln>
              <a:solidFill>
                <a:srgbClr val="D34C5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2" name="Aperta a Minha Mão">
            <a:hlinkClick r:id="" action="ppaction://media"/>
            <a:extLst>
              <a:ext uri="{FF2B5EF4-FFF2-40B4-BE49-F238E27FC236}">
                <a16:creationId xmlns:a16="http://schemas.microsoft.com/office/drawing/2014/main" id="{AB512869-8170-036F-F7FA-9F9128E2B3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88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294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0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5A30719-16E5-8188-2B97-1C54DA6D7F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92603E5C-D68E-0BC8-E641-457B8F64ED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2530" y="1191054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649A7B"/>
                </a:solidFill>
                <a:effectLst/>
                <a:latin typeface="Century Gothic" panose="020B0502020202020204" pitchFamily="34" charset="0"/>
              </a:rPr>
              <a:t>A Caixa da </a:t>
            </a:r>
            <a:r>
              <a:rPr lang="en-AU" sz="2400" b="1" dirty="0" err="1">
                <a:solidFill>
                  <a:srgbClr val="649A7B"/>
                </a:solidFill>
                <a:effectLst/>
                <a:latin typeface="Century Gothic" panose="020B0502020202020204" pitchFamily="34" charset="0"/>
              </a:rPr>
              <a:t>Natureza</a:t>
            </a:r>
            <a:endParaRPr lang="en-AU" sz="2400" dirty="0">
              <a:solidFill>
                <a:srgbClr val="649A7B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3" name="Rounded Rectangle 3">
            <a:extLst>
              <a:ext uri="{FF2B5EF4-FFF2-40B4-BE49-F238E27FC236}">
                <a16:creationId xmlns:a16="http://schemas.microsoft.com/office/drawing/2014/main" id="{894DB3A7-F5C9-6A2E-B1B5-1C66B6C7668A}"/>
              </a:ext>
            </a:extLst>
          </p:cNvPr>
          <p:cNvSpPr/>
          <p:nvPr/>
        </p:nvSpPr>
        <p:spPr>
          <a:xfrm>
            <a:off x="-92677" y="478832"/>
            <a:ext cx="6377974" cy="440037"/>
          </a:xfrm>
          <a:prstGeom prst="roundRect">
            <a:avLst/>
          </a:prstGeom>
          <a:solidFill>
            <a:srgbClr val="649B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C7D9FFC0-4EC5-E18D-27DC-5397317FE777}"/>
              </a:ext>
            </a:extLst>
          </p:cNvPr>
          <p:cNvSpPr txBox="1">
            <a:spLocks/>
          </p:cNvSpPr>
          <p:nvPr/>
        </p:nvSpPr>
        <p:spPr>
          <a:xfrm>
            <a:off x="6350" y="467412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O QUE HÁ NA NOSSA CAIXA DA NATUREZA HOJE?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01CDD2C6-89C6-B945-95A5-BBA767E7FC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5402" y="966311"/>
            <a:ext cx="8852366" cy="3116923"/>
          </a:xfrm>
        </p:spPr>
        <p:txBody>
          <a:bodyPr>
            <a:noAutofit/>
          </a:bodyPr>
          <a:lstStyle/>
          <a:p>
            <a:endParaRPr lang="en-US" sz="2000" dirty="0">
              <a:latin typeface="Century Gothic" panose="020B0502020202020204" pitchFamily="34" charset="0"/>
            </a:endParaRPr>
          </a:p>
          <a:p>
            <a:endParaRPr lang="en-US" sz="2000" dirty="0">
              <a:latin typeface="Century Gothic" panose="020B0502020202020204" pitchFamily="34" charset="0"/>
            </a:endParaRPr>
          </a:p>
          <a:p>
            <a:pPr algn="l"/>
            <a:r>
              <a:rPr lang="en-US" sz="3200" dirty="0">
                <a:latin typeface="Century Gothic" panose="020B0502020202020204" pitchFamily="34" charset="0"/>
              </a:rPr>
              <a:t>O que </a:t>
            </a:r>
            <a:r>
              <a:rPr lang="en-US" sz="3200" dirty="0" err="1">
                <a:latin typeface="Century Gothic" panose="020B0502020202020204" pitchFamily="34" charset="0"/>
              </a:rPr>
              <a:t>está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na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nossa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caixa</a:t>
            </a:r>
            <a:r>
              <a:rPr lang="en-US" sz="3200" dirty="0">
                <a:latin typeface="Century Gothic" panose="020B0502020202020204" pitchFamily="34" charset="0"/>
              </a:rPr>
              <a:t>? </a:t>
            </a:r>
          </a:p>
          <a:p>
            <a:pPr algn="l"/>
            <a:r>
              <a:rPr lang="en-US" sz="3200" dirty="0">
                <a:latin typeface="Century Gothic" panose="020B0502020202020204" pitchFamily="34" charset="0"/>
              </a:rPr>
              <a:t>Vou </a:t>
            </a:r>
            <a:r>
              <a:rPr lang="en-US" sz="3200" dirty="0" err="1">
                <a:latin typeface="Century Gothic" panose="020B0502020202020204" pitchFamily="34" charset="0"/>
              </a:rPr>
              <a:t>descobrir</a:t>
            </a:r>
            <a:r>
              <a:rPr lang="en-US" sz="3200" dirty="0">
                <a:latin typeface="Century Gothic" panose="020B0502020202020204" pitchFamily="34" charset="0"/>
              </a:rPr>
              <a:t>.</a:t>
            </a:r>
          </a:p>
          <a:p>
            <a:pPr algn="l"/>
            <a:r>
              <a:rPr lang="en-US" sz="3200" dirty="0">
                <a:latin typeface="Century Gothic" panose="020B0502020202020204" pitchFamily="34" charset="0"/>
              </a:rPr>
              <a:t>Algo que Jesus fez para </a:t>
            </a:r>
            <a:r>
              <a:rPr lang="en-US" sz="3200" dirty="0" err="1">
                <a:latin typeface="Century Gothic" panose="020B0502020202020204" pitchFamily="34" charset="0"/>
              </a:rPr>
              <a:t>mim</a:t>
            </a:r>
            <a:r>
              <a:rPr lang="en-US" sz="3200" dirty="0">
                <a:latin typeface="Century Gothic" panose="020B0502020202020204" pitchFamily="34" charset="0"/>
              </a:rPr>
              <a:t>.</a:t>
            </a:r>
          </a:p>
          <a:p>
            <a:pPr algn="l"/>
            <a:r>
              <a:rPr lang="en-US" sz="3200" dirty="0">
                <a:latin typeface="Century Gothic" panose="020B0502020202020204" pitchFamily="34" charset="0"/>
              </a:rPr>
              <a:t>Azul, </a:t>
            </a:r>
            <a:r>
              <a:rPr lang="en-US" sz="3200" dirty="0" err="1">
                <a:latin typeface="Century Gothic" panose="020B0502020202020204" pitchFamily="34" charset="0"/>
              </a:rPr>
              <a:t>verde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ou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vermelho</a:t>
            </a:r>
            <a:r>
              <a:rPr lang="en-US" sz="3200" dirty="0">
                <a:latin typeface="Century Gothic" panose="020B0502020202020204" pitchFamily="34" charset="0"/>
              </a:rPr>
              <a:t>, que </a:t>
            </a:r>
            <a:r>
              <a:rPr lang="en-US" sz="3200" dirty="0" err="1">
                <a:latin typeface="Century Gothic" panose="020B0502020202020204" pitchFamily="34" charset="0"/>
              </a:rPr>
              <a:t>será</a:t>
            </a:r>
            <a:r>
              <a:rPr lang="en-US" sz="3200" dirty="0">
                <a:latin typeface="Century Gothic" panose="020B0502020202020204" pitchFamily="34" charset="0"/>
              </a:rPr>
              <a:t>, </a:t>
            </a:r>
            <a:r>
              <a:rPr lang="en-US" sz="3200" dirty="0" err="1">
                <a:latin typeface="Century Gothic" panose="020B0502020202020204" pitchFamily="34" charset="0"/>
              </a:rPr>
              <a:t>enfim</a:t>
            </a:r>
            <a:r>
              <a:rPr lang="en-US" sz="3200" dirty="0">
                <a:latin typeface="Century Gothic" panose="020B0502020202020204" pitchFamily="34" charset="0"/>
              </a:rPr>
              <a:t>?</a:t>
            </a:r>
          </a:p>
          <a:p>
            <a:pPr algn="l"/>
            <a:r>
              <a:rPr lang="en-US" sz="3200" dirty="0" err="1">
                <a:latin typeface="Century Gothic" panose="020B0502020202020204" pitchFamily="34" charset="0"/>
              </a:rPr>
              <a:t>Seja</a:t>
            </a:r>
            <a:r>
              <a:rPr lang="en-US" sz="3200" dirty="0">
                <a:latin typeface="Century Gothic" panose="020B0502020202020204" pitchFamily="34" charset="0"/>
              </a:rPr>
              <a:t> o que for </a:t>
            </a:r>
            <a:r>
              <a:rPr lang="en-US" sz="3200" dirty="0" err="1">
                <a:latin typeface="Century Gothic" panose="020B0502020202020204" pitchFamily="34" charset="0"/>
              </a:rPr>
              <a:t>foi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feito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pra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ti</a:t>
            </a:r>
            <a:r>
              <a:rPr lang="en-US" sz="3200" dirty="0">
                <a:latin typeface="Century Gothic" panose="020B0502020202020204" pitchFamily="34" charset="0"/>
              </a:rPr>
              <a:t>.</a:t>
            </a:r>
            <a:endParaRPr lang="en-US" sz="2000" dirty="0">
              <a:latin typeface="Century Gothic" panose="020B0502020202020204" pitchFamily="34" charset="0"/>
            </a:endParaRPr>
          </a:p>
          <a:p>
            <a:endParaRPr lang="en-US" sz="2000" dirty="0">
              <a:latin typeface="Century Gothic" panose="020B0502020202020204" pitchFamily="34" charset="0"/>
            </a:endParaRPr>
          </a:p>
          <a:p>
            <a:endParaRPr lang="en-US" sz="2000" dirty="0">
              <a:latin typeface="Century Gothic" panose="020B0502020202020204" pitchFamily="34" charset="0"/>
            </a:endParaRPr>
          </a:p>
          <a:p>
            <a:endParaRPr lang="en-US" sz="2000" dirty="0">
              <a:latin typeface="Century Gothic" panose="020B0502020202020204" pitchFamily="34" charset="0"/>
            </a:endParaRPr>
          </a:p>
          <a:p>
            <a:endParaRPr lang="en-US" sz="2000" dirty="0">
              <a:latin typeface="Century Gothic" panose="020B0502020202020204" pitchFamily="34" charset="0"/>
            </a:endParaRPr>
          </a:p>
          <a:p>
            <a:pPr algn="l"/>
            <a:endParaRPr lang="en-US" sz="1600" dirty="0">
              <a:latin typeface="Century Gothic" panose="020B0502020202020204" pitchFamily="34" charset="0"/>
            </a:endParaRPr>
          </a:p>
          <a:p>
            <a:pPr algn="l"/>
            <a:endParaRPr lang="en-US" sz="1600" dirty="0">
              <a:latin typeface="Century Gothic" panose="020B0502020202020204" pitchFamily="34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29A0EC93-531B-AADE-09C1-789B983D7C77}"/>
              </a:ext>
            </a:extLst>
          </p:cNvPr>
          <p:cNvSpPr txBox="1">
            <a:spLocks/>
          </p:cNvSpPr>
          <p:nvPr/>
        </p:nvSpPr>
        <p:spPr>
          <a:xfrm>
            <a:off x="-256849" y="4634968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cs typeface="Times New Roman" panose="02020603050405020304" pitchFamily="18" charset="0"/>
              </a:rPr>
              <a:t>“Nature box”  by Carolin Schmitz, copyright © 2023 General Conference Corporation® of Seventh-day Adventists.</a:t>
            </a:r>
          </a:p>
        </p:txBody>
      </p:sp>
      <p:pic>
        <p:nvPicPr>
          <p:cNvPr id="17" name="Caixa da Natureza">
            <a:hlinkClick r:id="" action="ppaction://media"/>
            <a:extLst>
              <a:ext uri="{FF2B5EF4-FFF2-40B4-BE49-F238E27FC236}">
                <a16:creationId xmlns:a16="http://schemas.microsoft.com/office/drawing/2014/main" id="{D88870D2-E42A-83F8-937B-A54E411896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263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719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83202AB-79FE-C09C-86FA-74296AE1B0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7">
            <a:extLst>
              <a:ext uri="{FF2B5EF4-FFF2-40B4-BE49-F238E27FC236}">
                <a16:creationId xmlns:a16="http://schemas.microsoft.com/office/drawing/2014/main" id="{E5105C50-593A-09F7-CEEB-BE543765260A}"/>
              </a:ext>
            </a:extLst>
          </p:cNvPr>
          <p:cNvSpPr txBox="1"/>
          <p:nvPr/>
        </p:nvSpPr>
        <p:spPr>
          <a:xfrm>
            <a:off x="102549" y="1536174"/>
            <a:ext cx="5794049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5400" b="1" i="1" u="none" strike="noStrike" kern="1200" cap="none" spc="0" normalizeH="0" baseline="0" noProof="0" dirty="0">
                <a:ln>
                  <a:noFill/>
                </a:ln>
                <a:solidFill>
                  <a:srgbClr val="A771A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Hora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5400" b="1" i="1" u="none" strike="noStrike" kern="1200" cap="none" spc="0" normalizeH="0" baseline="0" noProof="0" dirty="0">
                <a:ln>
                  <a:noFill/>
                </a:ln>
                <a:solidFill>
                  <a:srgbClr val="A771A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do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5400" b="1" i="1" u="none" strike="noStrike" kern="1200" cap="none" spc="0" normalizeH="0" baseline="0" noProof="0" dirty="0" err="1">
                <a:ln>
                  <a:noFill/>
                </a:ln>
                <a:solidFill>
                  <a:srgbClr val="A771A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Trabalho</a:t>
            </a:r>
            <a:r>
              <a:rPr kumimoji="0" lang="en-AU" sz="5400" b="1" i="1" u="none" strike="noStrike" kern="1200" cap="none" spc="0" normalizeH="0" baseline="0" noProof="0" dirty="0">
                <a:ln>
                  <a:noFill/>
                </a:ln>
                <a:solidFill>
                  <a:srgbClr val="A771A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Manual</a:t>
            </a:r>
            <a:endParaRPr kumimoji="0" lang="en-AU" sz="5400" b="0" i="0" u="none" strike="noStrike" kern="1200" cap="none" spc="0" normalizeH="0" baseline="0" noProof="0" dirty="0">
              <a:ln>
                <a:noFill/>
              </a:ln>
              <a:solidFill>
                <a:srgbClr val="A771A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09871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34A9252-462F-E50C-4BAD-6FDFE5C13D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">
            <a:extLst>
              <a:ext uri="{FF2B5EF4-FFF2-40B4-BE49-F238E27FC236}">
                <a16:creationId xmlns:a16="http://schemas.microsoft.com/office/drawing/2014/main" id="{EE8D51E3-711B-4DCC-2481-83E5AF14442A}"/>
              </a:ext>
            </a:extLst>
          </p:cNvPr>
          <p:cNvSpPr/>
          <p:nvPr/>
        </p:nvSpPr>
        <p:spPr>
          <a:xfrm>
            <a:off x="0" y="466812"/>
            <a:ext cx="2110946" cy="440037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D7AE782E-CDBE-9AC5-6904-E417BDD69754}"/>
              </a:ext>
            </a:extLst>
          </p:cNvPr>
          <p:cNvSpPr txBox="1">
            <a:spLocks/>
          </p:cNvSpPr>
          <p:nvPr/>
        </p:nvSpPr>
        <p:spPr>
          <a:xfrm>
            <a:off x="659025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ADEUS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9B2B2F02-A3E0-F169-3762-4C54D89422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9025" y="1126529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entury Gothic" panose="020B0502020202020204" pitchFamily="34" charset="0"/>
              </a:rPr>
              <a:t>A Escola </a:t>
            </a:r>
            <a:r>
              <a:rPr lang="en-AU" sz="2400" b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entury Gothic" panose="020B0502020202020204" pitchFamily="34" charset="0"/>
              </a:rPr>
              <a:t>Sabatina</a:t>
            </a:r>
            <a:r>
              <a:rPr lang="en-AU" sz="2400" b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AU" sz="2400" b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entury Gothic" panose="020B0502020202020204" pitchFamily="34" charset="0"/>
              </a:rPr>
              <a:t>chegou</a:t>
            </a:r>
            <a:r>
              <a:rPr lang="en-AU" sz="2400" b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entury Gothic" panose="020B0502020202020204" pitchFamily="34" charset="0"/>
              </a:rPr>
              <a:t> agora </a:t>
            </a:r>
            <a:r>
              <a:rPr lang="en-AU" sz="2400" b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entury Gothic" panose="020B0502020202020204" pitchFamily="34" charset="0"/>
              </a:rPr>
              <a:t>ao</a:t>
            </a:r>
            <a:r>
              <a:rPr lang="en-AU" sz="2400" b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AU" sz="2400" b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entury Gothic" panose="020B0502020202020204" pitchFamily="34" charset="0"/>
              </a:rPr>
              <a:t>fim</a:t>
            </a:r>
            <a:endParaRPr lang="en-AU" sz="2400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9AD3AA7C-485B-67E6-C038-6A29764C5D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9025" y="2108172"/>
            <a:ext cx="5761026" cy="3974993"/>
          </a:xfrm>
        </p:spPr>
        <p:txBody>
          <a:bodyPr>
            <a:noAutofit/>
          </a:bodyPr>
          <a:lstStyle/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A Escola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Sabatina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</a:p>
          <a:p>
            <a:pPr algn="l"/>
            <a:r>
              <a:rPr lang="en-US" sz="3200" dirty="0" err="1">
                <a:effectLst/>
                <a:latin typeface="Century Gothic" panose="020B0502020202020204" pitchFamily="34" charset="0"/>
              </a:rPr>
              <a:t>chegou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agora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ao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fim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.</a:t>
            </a:r>
          </a:p>
          <a:p>
            <a:pPr algn="l"/>
            <a:r>
              <a:rPr lang="en-US" sz="3200" dirty="0" err="1">
                <a:effectLst/>
                <a:latin typeface="Century Gothic" panose="020B0502020202020204" pitchFamily="34" charset="0"/>
              </a:rPr>
              <a:t>Adeus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adeus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sejamos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sempre bons.</a:t>
            </a:r>
          </a:p>
          <a:p>
            <a:pPr algn="l"/>
            <a:r>
              <a:rPr lang="en-US" sz="3200" dirty="0" err="1">
                <a:effectLst/>
                <a:latin typeface="Century Gothic" panose="020B0502020202020204" pitchFamily="34" charset="0"/>
              </a:rPr>
              <a:t>Adeus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adeus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sejamos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sempre bons.</a:t>
            </a:r>
          </a:p>
          <a:p>
            <a:pPr algn="l"/>
            <a:r>
              <a:rPr lang="en-US" sz="1600" dirty="0">
                <a:latin typeface="Century Gothic" panose="020B0502020202020204" pitchFamily="34" charset="0"/>
              </a:rPr>
              <a:t>(</a:t>
            </a:r>
            <a:r>
              <a:rPr lang="en-US" sz="1600" dirty="0" err="1">
                <a:latin typeface="Century Gothic" panose="020B0502020202020204" pitchFamily="34" charset="0"/>
              </a:rPr>
              <a:t>Repetir</a:t>
            </a:r>
            <a:r>
              <a:rPr lang="en-US" sz="1600" dirty="0">
                <a:latin typeface="Century Gothic" panose="020B0502020202020204" pitchFamily="34" charset="0"/>
              </a:rPr>
              <a:t>)</a:t>
            </a:r>
            <a:endParaRPr lang="en-US" sz="1600" dirty="0">
              <a:effectLst/>
              <a:latin typeface="Century Gothic" panose="020B0502020202020204" pitchFamily="34" charset="0"/>
            </a:endParaRPr>
          </a:p>
          <a:p>
            <a:endParaRPr lang="en-US" sz="2000" dirty="0">
              <a:effectLst/>
              <a:latin typeface="Century Gothic" panose="020B0502020202020204" pitchFamily="34" charset="0"/>
            </a:endParaRPr>
          </a:p>
          <a:p>
            <a:endParaRPr lang="en-US" sz="2000" dirty="0">
              <a:effectLst/>
              <a:latin typeface="Century Gothic" panose="020B0502020202020204" pitchFamily="34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B65BF908-6B33-7BA7-92F1-5F175C4958D0}"/>
              </a:ext>
            </a:extLst>
          </p:cNvPr>
          <p:cNvSpPr txBox="1">
            <a:spLocks/>
          </p:cNvSpPr>
          <p:nvPr/>
        </p:nvSpPr>
        <p:spPr>
          <a:xfrm>
            <a:off x="525628" y="6425909"/>
            <a:ext cx="5166835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cs typeface="Times New Roman" panose="02020603050405020304" pitchFamily="18" charset="0"/>
              </a:rPr>
              <a:t>“Sabbath School Is Over,” writer unknown, public domain. From Little Voices Praise Him, #46.</a:t>
            </a:r>
          </a:p>
        </p:txBody>
      </p:sp>
      <p:pic>
        <p:nvPicPr>
          <p:cNvPr id="18" name="A Escola Sabatina Chegou Agora ao Fim">
            <a:hlinkClick r:id="" action="ppaction://media"/>
            <a:extLst>
              <a:ext uri="{FF2B5EF4-FFF2-40B4-BE49-F238E27FC236}">
                <a16:creationId xmlns:a16="http://schemas.microsoft.com/office/drawing/2014/main" id="{6E3F07F7-BB5C-CED3-FB63-2C2B561E1D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75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367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92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59AA84B-B6FF-5FEA-584A-01324F86AA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4">
            <a:extLst>
              <a:ext uri="{FF2B5EF4-FFF2-40B4-BE49-F238E27FC236}">
                <a16:creationId xmlns:a16="http://schemas.microsoft.com/office/drawing/2014/main" id="{F746A09B-C7AB-6735-6B7E-09322C8FE301}"/>
              </a:ext>
            </a:extLst>
          </p:cNvPr>
          <p:cNvSpPr/>
          <p:nvPr/>
        </p:nvSpPr>
        <p:spPr>
          <a:xfrm>
            <a:off x="2402267" y="0"/>
            <a:ext cx="9789733" cy="68597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0A4CA57-F2D3-B0B3-A77C-864DB759EE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73178" y="449649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Vê</a:t>
            </a: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 o </a:t>
            </a: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barco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B0BDCABA-5137-DA28-A7AB-948C6EDF0BCD}"/>
              </a:ext>
            </a:extLst>
          </p:cNvPr>
          <p:cNvSpPr txBox="1">
            <a:spLocks/>
          </p:cNvSpPr>
          <p:nvPr/>
        </p:nvSpPr>
        <p:spPr>
          <a:xfrm>
            <a:off x="2586681" y="6388444"/>
            <a:ext cx="9144000" cy="350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(Barco 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pequeno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 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recipiente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grande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 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plástico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cheio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 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água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)</a:t>
            </a:r>
            <a:endParaRPr kumimoji="0" lang="en-AU" sz="1600" b="0" i="0" u="none" strike="noStrike" kern="1200" cap="none" spc="0" normalizeH="0" baseline="0" noProof="0" dirty="0">
              <a:ln>
                <a:noFill/>
              </a:ln>
              <a:solidFill>
                <a:srgbClr val="D34C5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FEEB166C-903A-9DD8-7AA0-DD9AEB134F52}"/>
              </a:ext>
            </a:extLst>
          </p:cNvPr>
          <p:cNvSpPr txBox="1">
            <a:spLocks/>
          </p:cNvSpPr>
          <p:nvPr/>
        </p:nvSpPr>
        <p:spPr>
          <a:xfrm>
            <a:off x="4545951" y="2180983"/>
            <a:ext cx="6969777" cy="28259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Olha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,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olha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Vê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 o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barco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na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água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Olha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,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olha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Vê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 o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barco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na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água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000" kern="100" dirty="0">
                <a:solidFill>
                  <a:prstClr val="black"/>
                </a:solidFill>
                <a:latin typeface="Century Gothic"/>
                <a:ea typeface="Aptos" panose="020B0004020202020204" pitchFamily="34" charset="0"/>
                <a:cs typeface="Times New Roman"/>
              </a:rPr>
              <a:t>(</a:t>
            </a:r>
            <a:r>
              <a:rPr lang="en-US" sz="2000" kern="100" dirty="0" err="1">
                <a:solidFill>
                  <a:prstClr val="black"/>
                </a:solidFill>
                <a:latin typeface="Century Gothic"/>
                <a:ea typeface="Aptos" panose="020B0004020202020204" pitchFamily="34" charset="0"/>
                <a:cs typeface="Times New Roman"/>
              </a:rPr>
              <a:t>Repetir</a:t>
            </a:r>
            <a:r>
              <a:rPr lang="en-US" sz="2000" kern="100" dirty="0">
                <a:solidFill>
                  <a:prstClr val="black"/>
                </a:solidFill>
                <a:latin typeface="Century Gothic"/>
                <a:ea typeface="Aptos" panose="020B0004020202020204" pitchFamily="34" charset="0"/>
                <a:cs typeface="Times New Roman"/>
              </a:rPr>
              <a:t>)</a:t>
            </a:r>
            <a:endParaRPr kumimoji="0" lang="en-US" sz="20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DEB65FD8-B90D-3426-A9B0-8D10D81AC39A}"/>
              </a:ext>
            </a:extLst>
          </p:cNvPr>
          <p:cNvSpPr txBox="1">
            <a:spLocks/>
          </p:cNvSpPr>
          <p:nvPr/>
        </p:nvSpPr>
        <p:spPr>
          <a:xfrm>
            <a:off x="2788508" y="6478707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“See the Boat” by Janet Sage, copyright © 2001 North American Division Corporation of Seventh-day Adventists. From Little Voices Praise Him, #172. Used by permission.</a:t>
            </a:r>
          </a:p>
        </p:txBody>
      </p:sp>
      <p:pic>
        <p:nvPicPr>
          <p:cNvPr id="15" name="Vê o Barco">
            <a:hlinkClick r:id="" action="ppaction://media"/>
            <a:extLst>
              <a:ext uri="{FF2B5EF4-FFF2-40B4-BE49-F238E27FC236}">
                <a16:creationId xmlns:a16="http://schemas.microsoft.com/office/drawing/2014/main" id="{B3DDCBAF-1238-31C5-EEBC-505807B593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819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85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18056B4-4A69-3E91-9AC9-31D92AD0B4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4">
            <a:extLst>
              <a:ext uri="{FF2B5EF4-FFF2-40B4-BE49-F238E27FC236}">
                <a16:creationId xmlns:a16="http://schemas.microsoft.com/office/drawing/2014/main" id="{98EEA63D-9A10-BF50-9037-513843CA8A3B}"/>
              </a:ext>
            </a:extLst>
          </p:cNvPr>
          <p:cNvSpPr/>
          <p:nvPr/>
        </p:nvSpPr>
        <p:spPr>
          <a:xfrm>
            <a:off x="2417245" y="192"/>
            <a:ext cx="9789733" cy="68597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07D0506-67CF-4BFC-8262-8AA1142499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23751" y="449649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Peixes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D3899C47-86E0-DD99-41F5-2B0545B93783}"/>
              </a:ext>
            </a:extLst>
          </p:cNvPr>
          <p:cNvSpPr txBox="1">
            <a:spLocks/>
          </p:cNvSpPr>
          <p:nvPr/>
        </p:nvSpPr>
        <p:spPr>
          <a:xfrm>
            <a:off x="2603156" y="6433065"/>
            <a:ext cx="9144000" cy="350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Peixe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 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papel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num pau 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pequeno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peixe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 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brinquedo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)</a:t>
            </a:r>
            <a:endParaRPr kumimoji="0" lang="en-AU" sz="1600" b="0" i="0" u="none" strike="noStrike" kern="1200" cap="none" spc="0" normalizeH="0" baseline="0" noProof="0" dirty="0">
              <a:ln>
                <a:noFill/>
              </a:ln>
              <a:solidFill>
                <a:srgbClr val="D34C5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83FC7E58-B479-9C75-B56D-D3A989D3418F}"/>
              </a:ext>
            </a:extLst>
          </p:cNvPr>
          <p:cNvSpPr txBox="1">
            <a:spLocks/>
          </p:cNvSpPr>
          <p:nvPr/>
        </p:nvSpPr>
        <p:spPr>
          <a:xfrm>
            <a:off x="4230270" y="1030527"/>
            <a:ext cx="8307840" cy="518675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100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100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Nadam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,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nadam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os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peixes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na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água</a:t>
            </a: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Saltam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,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brincam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pelo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rio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Deus fez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os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peixes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 que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nadam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na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água</a:t>
            </a: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Saltam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,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brincam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pelo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 mar.</a:t>
            </a:r>
            <a:endParaRPr kumimoji="0" lang="en-US" sz="18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100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8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100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8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7D3C187E-A353-D1B7-9931-C6B5FCA7147F}"/>
              </a:ext>
            </a:extLst>
          </p:cNvPr>
          <p:cNvSpPr txBox="1">
            <a:spLocks/>
          </p:cNvSpPr>
          <p:nvPr/>
        </p:nvSpPr>
        <p:spPr>
          <a:xfrm>
            <a:off x="3093305" y="6491586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"Fishy, Fishy" by Janet Sage, copyright © 2001 North American Division Corporation of Seventh-day Adventists. From Little Voices Praise Him, #161. Used by permission.</a:t>
            </a:r>
          </a:p>
        </p:txBody>
      </p:sp>
      <p:pic>
        <p:nvPicPr>
          <p:cNvPr id="15" name="Peixes">
            <a:hlinkClick r:id="" action="ppaction://media"/>
            <a:extLst>
              <a:ext uri="{FF2B5EF4-FFF2-40B4-BE49-F238E27FC236}">
                <a16:creationId xmlns:a16="http://schemas.microsoft.com/office/drawing/2014/main" id="{1D4BF63A-8A38-859A-FED7-225489EF37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46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01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84093C1-9F9C-EC9B-C846-D550840DCE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4">
            <a:extLst>
              <a:ext uri="{FF2B5EF4-FFF2-40B4-BE49-F238E27FC236}">
                <a16:creationId xmlns:a16="http://schemas.microsoft.com/office/drawing/2014/main" id="{90374FF8-940F-FCF9-07A4-9BF1564E98F3}"/>
              </a:ext>
            </a:extLst>
          </p:cNvPr>
          <p:cNvSpPr/>
          <p:nvPr/>
        </p:nvSpPr>
        <p:spPr>
          <a:xfrm>
            <a:off x="2402267" y="0"/>
            <a:ext cx="9789733" cy="68597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5275E130-3D67-6B11-718A-319118BD75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85535" y="449649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Seashells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3F9AAD0B-FA43-E1C2-8112-29E0B6424C0B}"/>
              </a:ext>
            </a:extLst>
          </p:cNvPr>
          <p:cNvSpPr txBox="1">
            <a:spLocks/>
          </p:cNvSpPr>
          <p:nvPr/>
        </p:nvSpPr>
        <p:spPr>
          <a:xfrm>
            <a:off x="2524897" y="6408351"/>
            <a:ext cx="9144000" cy="350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 (Shells)</a:t>
            </a:r>
            <a:endParaRPr kumimoji="0" lang="en-AU" sz="1600" b="0" i="0" u="none" strike="noStrike" kern="1200" cap="none" spc="0" normalizeH="0" baseline="0" noProof="0" dirty="0">
              <a:ln>
                <a:noFill/>
              </a:ln>
              <a:solidFill>
                <a:srgbClr val="D34C5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2204DD8F-5EAC-9D1E-3A03-7911D1B0D8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2733" y="1328006"/>
            <a:ext cx="6529897" cy="5255742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marR="0">
              <a:lnSpc>
                <a:spcPct val="115000"/>
              </a:lnSpc>
              <a:spcAft>
                <a:spcPts val="800"/>
              </a:spcAft>
            </a:pPr>
            <a:endParaRPr lang="en-US" sz="2200" kern="100" dirty="0">
              <a:effectLst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algn="l">
              <a:lnSpc>
                <a:spcPct val="115000"/>
              </a:lnSpc>
            </a:pPr>
            <a:r>
              <a:rPr lang="en-US" sz="3200" kern="100" dirty="0">
                <a:effectLst/>
                <a:latin typeface="Century Gothic"/>
                <a:ea typeface="Aptos" panose="020B0004020202020204" pitchFamily="34" charset="0"/>
                <a:cs typeface="Times New Roman"/>
              </a:rPr>
              <a:t>Seashells, seashells</a:t>
            </a:r>
            <a:r>
              <a:rPr lang="en-US" sz="3200" kern="100" dirty="0">
                <a:latin typeface="Century Gothic"/>
                <a:ea typeface="Aptos" panose="020B0004020202020204" pitchFamily="34" charset="0"/>
                <a:cs typeface="Times New Roman"/>
              </a:rPr>
              <a:t>,</a:t>
            </a:r>
            <a:endParaRPr lang="en-US" sz="3200" kern="100" dirty="0">
              <a:effectLst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algn="l">
              <a:lnSpc>
                <a:spcPct val="115000"/>
              </a:lnSpc>
            </a:pPr>
            <a:r>
              <a:rPr lang="en-US" sz="3200" kern="100" dirty="0">
                <a:effectLst/>
                <a:latin typeface="Century Gothic"/>
                <a:ea typeface="Aptos" panose="020B0004020202020204" pitchFamily="34" charset="0"/>
                <a:cs typeface="Times New Roman"/>
              </a:rPr>
              <a:t>Many pretty seashells,</a:t>
            </a:r>
          </a:p>
          <a:p>
            <a:pPr marL="0" marR="0" algn="l">
              <a:lnSpc>
                <a:spcPct val="115000"/>
              </a:lnSpc>
            </a:pPr>
            <a:r>
              <a:rPr lang="en-US" sz="3200" kern="100" dirty="0">
                <a:effectLst/>
                <a:latin typeface="Century Gothic"/>
                <a:ea typeface="Aptos" panose="020B0004020202020204" pitchFamily="34" charset="0"/>
                <a:cs typeface="Times New Roman"/>
              </a:rPr>
              <a:t>Rough and shiny ones</a:t>
            </a:r>
            <a:r>
              <a:rPr lang="en-US" sz="3200" kern="100" dirty="0">
                <a:latin typeface="Century Gothic"/>
                <a:ea typeface="Aptos" panose="020B0004020202020204" pitchFamily="34" charset="0"/>
                <a:cs typeface="Times New Roman"/>
              </a:rPr>
              <a:t>,</a:t>
            </a:r>
            <a:endParaRPr lang="en-US" sz="3200" kern="100" dirty="0">
              <a:effectLst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algn="l">
              <a:lnSpc>
                <a:spcPct val="115000"/>
              </a:lnSpc>
            </a:pPr>
            <a:r>
              <a:rPr lang="en-US" sz="3200" kern="100" dirty="0">
                <a:effectLst/>
                <a:latin typeface="Century Gothic"/>
                <a:ea typeface="Aptos" panose="020B0004020202020204" pitchFamily="34" charset="0"/>
                <a:cs typeface="Times New Roman"/>
              </a:rPr>
              <a:t>Big and tiny ones,</a:t>
            </a:r>
          </a:p>
          <a:p>
            <a:pPr marL="0" marR="0" algn="l">
              <a:lnSpc>
                <a:spcPct val="115000"/>
              </a:lnSpc>
            </a:pPr>
            <a:r>
              <a:rPr lang="en-US" sz="3200" kern="100" dirty="0">
                <a:effectLst/>
                <a:latin typeface="Century Gothic"/>
                <a:ea typeface="Aptos" panose="020B0004020202020204" pitchFamily="34" charset="0"/>
                <a:cs typeface="Times New Roman"/>
              </a:rPr>
              <a:t>Jesus made the seashells.</a:t>
            </a:r>
          </a:p>
          <a:p>
            <a:pPr marL="0" marR="0">
              <a:lnSpc>
                <a:spcPct val="115000"/>
              </a:lnSpc>
            </a:pPr>
            <a:endParaRPr lang="en-US" sz="3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Aft>
                <a:spcPts val="800"/>
              </a:spcAft>
            </a:pP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FFF074ED-BC33-308F-1D16-63879BB60464}"/>
              </a:ext>
            </a:extLst>
          </p:cNvPr>
          <p:cNvSpPr txBox="1">
            <a:spLocks/>
          </p:cNvSpPr>
          <p:nvPr/>
        </p:nvSpPr>
        <p:spPr>
          <a:xfrm>
            <a:off x="2788508" y="6488867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“Seashells” by Janet Sage, copyright © 2001 North American Division Corporation of Seventh-day Adventists. From Little Voices Praise Him, #160. Used by permission.</a:t>
            </a:r>
          </a:p>
        </p:txBody>
      </p:sp>
      <p:pic>
        <p:nvPicPr>
          <p:cNvPr id="17" name="4. Seashells">
            <a:hlinkClick r:id="" action="ppaction://media"/>
            <a:extLst>
              <a:ext uri="{FF2B5EF4-FFF2-40B4-BE49-F238E27FC236}">
                <a16:creationId xmlns:a16="http://schemas.microsoft.com/office/drawing/2014/main" id="{111E44AB-1C8F-E527-9CD2-2EFDFDE26A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2609"/>
            <a:ext cx="812800" cy="812800"/>
          </a:xfrm>
          <a:prstGeom prst="rect">
            <a:avLst/>
          </a:prstGeom>
        </p:spPr>
      </p:pic>
      <p:sp>
        <p:nvSpPr>
          <p:cNvPr id="18" name="Rectangle 4">
            <a:extLst>
              <a:ext uri="{FF2B5EF4-FFF2-40B4-BE49-F238E27FC236}">
                <a16:creationId xmlns:a16="http://schemas.microsoft.com/office/drawing/2014/main" id="{B4D10C04-507F-2917-29A1-F9AA56F484D9}"/>
              </a:ext>
            </a:extLst>
          </p:cNvPr>
          <p:cNvSpPr/>
          <p:nvPr/>
        </p:nvSpPr>
        <p:spPr>
          <a:xfrm>
            <a:off x="2402267" y="0"/>
            <a:ext cx="9789733" cy="68597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082383CA-348A-CF9C-DBE9-7887039DA457}"/>
              </a:ext>
            </a:extLst>
          </p:cNvPr>
          <p:cNvSpPr txBox="1">
            <a:spLocks/>
          </p:cNvSpPr>
          <p:nvPr/>
        </p:nvSpPr>
        <p:spPr>
          <a:xfrm>
            <a:off x="2685535" y="449649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>
                <a:solidFill>
                  <a:srgbClr val="D34C5E"/>
                </a:solidFill>
                <a:latin typeface="Century Gothic" panose="020B0502020202020204" pitchFamily="34" charset="0"/>
              </a:rPr>
              <a:t>Conchas</a:t>
            </a:r>
            <a:endParaRPr lang="en-AU" sz="2400" dirty="0">
              <a:solidFill>
                <a:srgbClr val="D34C5E"/>
              </a:solidFill>
              <a:latin typeface="Century Gothic" panose="020B0502020202020204" pitchFamily="34" charset="0"/>
            </a:endParaRP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EDE8E680-C083-6CA4-419F-94684E615CBD}"/>
              </a:ext>
            </a:extLst>
          </p:cNvPr>
          <p:cNvSpPr txBox="1">
            <a:spLocks/>
          </p:cNvSpPr>
          <p:nvPr/>
        </p:nvSpPr>
        <p:spPr>
          <a:xfrm>
            <a:off x="2524897" y="6408351"/>
            <a:ext cx="9144000" cy="350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 (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Conchas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marinhas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)</a:t>
            </a:r>
            <a:endParaRPr kumimoji="0" lang="en-AU" sz="1600" b="0" i="0" u="none" strike="noStrike" kern="1200" cap="none" spc="0" normalizeH="0" baseline="0" noProof="0" dirty="0">
              <a:ln>
                <a:noFill/>
              </a:ln>
              <a:solidFill>
                <a:srgbClr val="D34C5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D76717DF-D141-B5D6-FCDE-8EA73E44B640}"/>
              </a:ext>
            </a:extLst>
          </p:cNvPr>
          <p:cNvSpPr txBox="1">
            <a:spLocks/>
          </p:cNvSpPr>
          <p:nvPr/>
        </p:nvSpPr>
        <p:spPr>
          <a:xfrm>
            <a:off x="4772733" y="1328006"/>
            <a:ext cx="6529897" cy="52557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5000"/>
              </a:lnSpc>
              <a:spcAft>
                <a:spcPts val="800"/>
              </a:spcAft>
            </a:pPr>
            <a:endParaRPr lang="en-US" sz="2200" kern="100"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15000"/>
              </a:lnSpc>
            </a:pPr>
            <a:r>
              <a:rPr lang="en-US" sz="3200" kern="100">
                <a:latin typeface="Century Gothic"/>
                <a:ea typeface="Aptos" panose="020B0004020202020204" pitchFamily="34" charset="0"/>
                <a:cs typeface="Times New Roman"/>
              </a:rPr>
              <a:t>Conchas, conchas,</a:t>
            </a:r>
          </a:p>
          <a:p>
            <a:pPr algn="l">
              <a:lnSpc>
                <a:spcPct val="115000"/>
              </a:lnSpc>
            </a:pPr>
            <a:r>
              <a:rPr lang="en-US" sz="3200" kern="100">
                <a:latin typeface="Century Gothic"/>
                <a:ea typeface="Aptos" panose="020B0004020202020204" pitchFamily="34" charset="0"/>
                <a:cs typeface="Times New Roman"/>
              </a:rPr>
              <a:t>Tão bonitas conchas.</a:t>
            </a:r>
          </a:p>
          <a:p>
            <a:pPr algn="l">
              <a:lnSpc>
                <a:spcPct val="115000"/>
              </a:lnSpc>
            </a:pPr>
            <a:r>
              <a:rPr lang="en-US" sz="3200" kern="100">
                <a:latin typeface="Century Gothic"/>
                <a:ea typeface="Aptos" panose="020B0004020202020204" pitchFamily="34" charset="0"/>
                <a:cs typeface="Times New Roman"/>
              </a:rPr>
              <a:t>Belas e valiosas,</a:t>
            </a:r>
          </a:p>
          <a:p>
            <a:pPr algn="l">
              <a:lnSpc>
                <a:spcPct val="115000"/>
              </a:lnSpc>
            </a:pPr>
            <a:r>
              <a:rPr lang="en-US" sz="3200" kern="100">
                <a:latin typeface="Century Gothic"/>
                <a:ea typeface="Aptos" panose="020B0004020202020204" pitchFamily="34" charset="0"/>
                <a:cs typeface="Times New Roman"/>
              </a:rPr>
              <a:t>Brilhantes e preciosas.</a:t>
            </a:r>
          </a:p>
          <a:p>
            <a:pPr algn="l">
              <a:lnSpc>
                <a:spcPct val="115000"/>
              </a:lnSpc>
            </a:pPr>
            <a:r>
              <a:rPr lang="en-US" sz="3200" kern="100">
                <a:latin typeface="Century Gothic"/>
                <a:ea typeface="Aptos" panose="020B0004020202020204" pitchFamily="34" charset="0"/>
                <a:cs typeface="Times New Roman"/>
              </a:rPr>
              <a:t>Jesus fez as conchas.</a:t>
            </a:r>
            <a:endParaRPr lang="en-US" sz="3200" kern="10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endParaRPr lang="en-US" sz="1800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9608432D-680B-1953-878E-8600D85FED6A}"/>
              </a:ext>
            </a:extLst>
          </p:cNvPr>
          <p:cNvSpPr txBox="1">
            <a:spLocks/>
          </p:cNvSpPr>
          <p:nvPr/>
        </p:nvSpPr>
        <p:spPr>
          <a:xfrm>
            <a:off x="2788508" y="6488867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“Seashells” by Janet Sage, copyright © 2001 North American Division Corporation of Seventh-day Adventists. From Little Voices Praise Him, #160. Used by permission.</a:t>
            </a:r>
          </a:p>
        </p:txBody>
      </p:sp>
      <p:pic>
        <p:nvPicPr>
          <p:cNvPr id="23" name="Conchas">
            <a:hlinkClick r:id="" action="ppaction://media"/>
            <a:extLst>
              <a:ext uri="{FF2B5EF4-FFF2-40B4-BE49-F238E27FC236}">
                <a16:creationId xmlns:a16="http://schemas.microsoft.com/office/drawing/2014/main" id="{1F89E966-B012-12FE-F4D7-857347C7871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88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086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2475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F096CFE-094C-CCC7-488D-C8F3AF4A99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5">
            <a:extLst>
              <a:ext uri="{FF2B5EF4-FFF2-40B4-BE49-F238E27FC236}">
                <a16:creationId xmlns:a16="http://schemas.microsoft.com/office/drawing/2014/main" id="{D7A193E8-98D1-3B0B-3363-B10F292D0EBC}"/>
              </a:ext>
            </a:extLst>
          </p:cNvPr>
          <p:cNvSpPr/>
          <p:nvPr/>
        </p:nvSpPr>
        <p:spPr>
          <a:xfrm>
            <a:off x="2417245" y="192"/>
            <a:ext cx="9789733" cy="68597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EA299110-F1AA-0793-CC8D-1E669EB441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34962" y="449649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The Big Blue Ocean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A674A900-0B37-3062-D3BC-411B5BE36FC0}"/>
              </a:ext>
            </a:extLst>
          </p:cNvPr>
          <p:cNvSpPr txBox="1">
            <a:spLocks/>
          </p:cNvSpPr>
          <p:nvPr/>
        </p:nvSpPr>
        <p:spPr>
          <a:xfrm>
            <a:off x="2574324" y="6413157"/>
            <a:ext cx="9144000" cy="350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(Blue ribbons)</a:t>
            </a:r>
            <a:endParaRPr kumimoji="0" lang="en-AU" sz="1600" b="0" i="0" u="none" strike="noStrike" kern="1200" cap="none" spc="0" normalizeH="0" baseline="0" noProof="0" dirty="0">
              <a:ln>
                <a:noFill/>
              </a:ln>
              <a:solidFill>
                <a:srgbClr val="D34C5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68DD999A-32F8-8311-3370-1D0673F218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02227" y="477615"/>
            <a:ext cx="8677816" cy="5257404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marR="0">
              <a:lnSpc>
                <a:spcPct val="115000"/>
              </a:lnSpc>
              <a:spcAft>
                <a:spcPts val="800"/>
              </a:spcAft>
            </a:pPr>
            <a:endParaRPr lang="en-US" sz="2000" kern="100" dirty="0">
              <a:effectLst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Aft>
                <a:spcPts val="800"/>
              </a:spcAft>
            </a:pPr>
            <a:endParaRPr lang="en-US" sz="2000" kern="100" dirty="0">
              <a:effectLst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algn="l">
              <a:lnSpc>
                <a:spcPct val="115000"/>
              </a:lnSpc>
            </a:pPr>
            <a:r>
              <a:rPr lang="en-US" sz="3200" kern="100" dirty="0">
                <a:effectLst/>
                <a:latin typeface="Century Gothic"/>
                <a:ea typeface="Aptos" panose="020B0004020202020204" pitchFamily="34" charset="0"/>
                <a:cs typeface="Times New Roman"/>
              </a:rPr>
              <a:t>The big blue ocean makes me </a:t>
            </a:r>
            <a:endParaRPr lang="en-US" sz="3200" kern="100" dirty="0"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algn="l">
              <a:lnSpc>
                <a:spcPct val="115000"/>
              </a:lnSpc>
            </a:pPr>
            <a:r>
              <a:rPr lang="en-US" sz="3200" kern="100" dirty="0">
                <a:latin typeface="Century Gothic"/>
                <a:ea typeface="Aptos" panose="020B0004020202020204" pitchFamily="34" charset="0"/>
                <a:cs typeface="Times New Roman"/>
              </a:rPr>
              <a:t>T</a:t>
            </a:r>
            <a:r>
              <a:rPr lang="en-US" sz="3200" kern="100" dirty="0">
                <a:effectLst/>
                <a:latin typeface="Century Gothic"/>
                <a:ea typeface="Aptos" panose="020B0004020202020204" pitchFamily="34" charset="0"/>
                <a:cs typeface="Times New Roman"/>
              </a:rPr>
              <a:t>hink of Jesus’ love</a:t>
            </a:r>
            <a:r>
              <a:rPr lang="en-US" sz="3200" kern="100" dirty="0">
                <a:latin typeface="Century Gothic"/>
                <a:ea typeface="Aptos" panose="020B0004020202020204" pitchFamily="34" charset="0"/>
                <a:cs typeface="Times New Roman"/>
              </a:rPr>
              <a:t>,</a:t>
            </a:r>
            <a:endParaRPr lang="en-US" sz="3200" kern="100" dirty="0">
              <a:effectLst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algn="l">
              <a:lnSpc>
                <a:spcPct val="115000"/>
              </a:lnSpc>
            </a:pPr>
            <a:r>
              <a:rPr lang="en-US" sz="3200" kern="100" dirty="0">
                <a:effectLst/>
                <a:latin typeface="Century Gothic"/>
                <a:ea typeface="Aptos" panose="020B0004020202020204" pitchFamily="34" charset="0"/>
                <a:cs typeface="Times New Roman"/>
              </a:rPr>
              <a:t>The big blue ocean, the big blue ocean</a:t>
            </a:r>
            <a:r>
              <a:rPr lang="en-US" sz="3200" kern="100" dirty="0">
                <a:latin typeface="Century Gothic"/>
                <a:ea typeface="Aptos" panose="020B0004020202020204" pitchFamily="34" charset="0"/>
                <a:cs typeface="Times New Roman"/>
              </a:rPr>
              <a:t>.</a:t>
            </a:r>
            <a:endParaRPr lang="en-US" sz="3200" kern="100" dirty="0">
              <a:effectLst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algn="l">
              <a:lnSpc>
                <a:spcPct val="115000"/>
              </a:lnSpc>
            </a:pPr>
            <a:r>
              <a:rPr lang="en-US" sz="3200" kern="100" dirty="0">
                <a:effectLst/>
                <a:latin typeface="Century Gothic"/>
                <a:ea typeface="Aptos" panose="020B0004020202020204" pitchFamily="34" charset="0"/>
                <a:cs typeface="Times New Roman"/>
              </a:rPr>
              <a:t>The big blue ocean makes me </a:t>
            </a:r>
          </a:p>
          <a:p>
            <a:pPr marL="0" marR="0" algn="l">
              <a:lnSpc>
                <a:spcPct val="115000"/>
              </a:lnSpc>
            </a:pPr>
            <a:r>
              <a:rPr lang="en-US" sz="3200" kern="100" dirty="0">
                <a:latin typeface="Century Gothic"/>
                <a:ea typeface="Aptos" panose="020B0004020202020204" pitchFamily="34" charset="0"/>
                <a:cs typeface="Times New Roman"/>
              </a:rPr>
              <a:t>T</a:t>
            </a:r>
            <a:r>
              <a:rPr lang="en-US" sz="3200" kern="100" dirty="0">
                <a:effectLst/>
                <a:latin typeface="Century Gothic"/>
                <a:ea typeface="Aptos" panose="020B0004020202020204" pitchFamily="34" charset="0"/>
                <a:cs typeface="Times New Roman"/>
              </a:rPr>
              <a:t>hink of Jesus’ love.</a:t>
            </a:r>
          </a:p>
          <a:p>
            <a:pPr marL="0" marR="0" algn="l">
              <a:lnSpc>
                <a:spcPct val="115000"/>
              </a:lnSpc>
            </a:pPr>
            <a:r>
              <a:rPr lang="en-US" sz="3200" kern="100" dirty="0">
                <a:effectLst/>
                <a:latin typeface="Century Gothic"/>
                <a:ea typeface="Aptos" panose="020B0004020202020204" pitchFamily="34" charset="0"/>
                <a:cs typeface="Times New Roman"/>
              </a:rPr>
              <a:t>Let’s learn of Jesus at the ocean!</a:t>
            </a:r>
          </a:p>
          <a:p>
            <a:pPr marL="0" marR="0">
              <a:lnSpc>
                <a:spcPct val="115000"/>
              </a:lnSpc>
            </a:pPr>
            <a:r>
              <a:rPr lang="en-US" sz="3200" kern="100" dirty="0">
                <a:effectLst/>
                <a:latin typeface="Aptos"/>
                <a:ea typeface="Aptos" panose="020B0004020202020204" pitchFamily="34" charset="0"/>
                <a:cs typeface="Times New Roman"/>
              </a:rPr>
              <a:t>  </a:t>
            </a:r>
          </a:p>
          <a:p>
            <a:pPr marL="0" marR="0">
              <a:lnSpc>
                <a:spcPct val="115000"/>
              </a:lnSpc>
              <a:spcAft>
                <a:spcPts val="800"/>
              </a:spcAft>
            </a:pP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7465F1C2-45C8-2AB1-CC5F-F1A42CA06200}"/>
              </a:ext>
            </a:extLst>
          </p:cNvPr>
          <p:cNvSpPr txBox="1">
            <a:spLocks/>
          </p:cNvSpPr>
          <p:nvPr/>
        </p:nvSpPr>
        <p:spPr>
          <a:xfrm>
            <a:off x="2788508" y="6478707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“The Big Blue Ocean” by Janet Sage, copyright © 2001 North American Division Corporation of Seventh-day Adventists. From Little Voices Praise Him, #113. Used by permission.</a:t>
            </a:r>
          </a:p>
        </p:txBody>
      </p:sp>
      <p:pic>
        <p:nvPicPr>
          <p:cNvPr id="17" name="5. The Big Blue Ocean">
            <a:hlinkClick r:id="" action="ppaction://media"/>
            <a:extLst>
              <a:ext uri="{FF2B5EF4-FFF2-40B4-BE49-F238E27FC236}">
                <a16:creationId xmlns:a16="http://schemas.microsoft.com/office/drawing/2014/main" id="{69F5E163-E1D7-26EB-5994-570091D20A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88" y="1588"/>
            <a:ext cx="812800" cy="812800"/>
          </a:xfrm>
          <a:prstGeom prst="rect">
            <a:avLst/>
          </a:prstGeom>
        </p:spPr>
      </p:pic>
      <p:sp>
        <p:nvSpPr>
          <p:cNvPr id="18" name="Rectangle 5">
            <a:extLst>
              <a:ext uri="{FF2B5EF4-FFF2-40B4-BE49-F238E27FC236}">
                <a16:creationId xmlns:a16="http://schemas.microsoft.com/office/drawing/2014/main" id="{B5655A39-D04F-5A12-27DE-B786311BA894}"/>
              </a:ext>
            </a:extLst>
          </p:cNvPr>
          <p:cNvSpPr/>
          <p:nvPr/>
        </p:nvSpPr>
        <p:spPr>
          <a:xfrm>
            <a:off x="2417245" y="192"/>
            <a:ext cx="9789733" cy="68597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21B085FA-B126-D1DD-CB08-AD371DA28CCA}"/>
              </a:ext>
            </a:extLst>
          </p:cNvPr>
          <p:cNvSpPr txBox="1">
            <a:spLocks/>
          </p:cNvSpPr>
          <p:nvPr/>
        </p:nvSpPr>
        <p:spPr>
          <a:xfrm>
            <a:off x="2734962" y="449649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>
                <a:solidFill>
                  <a:srgbClr val="D34C5E"/>
                </a:solidFill>
                <a:latin typeface="Century Gothic" panose="020B0502020202020204" pitchFamily="34" charset="0"/>
              </a:rPr>
              <a:t>O grande mar azul</a:t>
            </a:r>
            <a:endParaRPr lang="en-AU" sz="2400" dirty="0">
              <a:solidFill>
                <a:srgbClr val="D34C5E"/>
              </a:solidFill>
              <a:latin typeface="Century Gothic" panose="020B0502020202020204" pitchFamily="34" charset="0"/>
            </a:endParaRP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EA5A3327-782F-69F5-C071-90B7197CCE1B}"/>
              </a:ext>
            </a:extLst>
          </p:cNvPr>
          <p:cNvSpPr txBox="1">
            <a:spLocks/>
          </p:cNvSpPr>
          <p:nvPr/>
        </p:nvSpPr>
        <p:spPr>
          <a:xfrm>
            <a:off x="2574324" y="6413157"/>
            <a:ext cx="9144000" cy="350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Fitas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azuis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)</a:t>
            </a:r>
            <a:endParaRPr kumimoji="0" lang="en-AU" sz="1600" b="0" i="0" u="none" strike="noStrike" kern="1200" cap="none" spc="0" normalizeH="0" baseline="0" noProof="0" dirty="0">
              <a:ln>
                <a:noFill/>
              </a:ln>
              <a:solidFill>
                <a:srgbClr val="D34C5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D19ABBA1-7E0F-5C06-46DC-DA4836874F85}"/>
              </a:ext>
            </a:extLst>
          </p:cNvPr>
          <p:cNvSpPr txBox="1">
            <a:spLocks/>
          </p:cNvSpPr>
          <p:nvPr/>
        </p:nvSpPr>
        <p:spPr>
          <a:xfrm>
            <a:off x="3040508" y="1605717"/>
            <a:ext cx="8677816" cy="40258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15000"/>
              </a:lnSpc>
              <a:spcAft>
                <a:spcPts val="800"/>
              </a:spcAft>
            </a:pPr>
            <a:r>
              <a:rPr lang="en-US" sz="3200" kern="100"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 grande mar azul revela o amor de Deus.</a:t>
            </a:r>
          </a:p>
          <a:p>
            <a:pPr algn="l">
              <a:lnSpc>
                <a:spcPct val="115000"/>
              </a:lnSpc>
              <a:spcAft>
                <a:spcPts val="800"/>
              </a:spcAft>
            </a:pPr>
            <a:r>
              <a:rPr lang="en-US" sz="3200" kern="100"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 grande mar, o grande mar.</a:t>
            </a:r>
          </a:p>
          <a:p>
            <a:pPr algn="l">
              <a:lnSpc>
                <a:spcPct val="115000"/>
              </a:lnSpc>
              <a:spcAft>
                <a:spcPts val="800"/>
              </a:spcAft>
            </a:pPr>
            <a:r>
              <a:rPr lang="en-US" sz="3200" kern="100"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 grande mar azul revela o amor de Deus.</a:t>
            </a:r>
          </a:p>
          <a:p>
            <a:pPr algn="l">
              <a:lnSpc>
                <a:spcPct val="115000"/>
              </a:lnSpc>
              <a:spcAft>
                <a:spcPts val="800"/>
              </a:spcAft>
            </a:pPr>
            <a:r>
              <a:rPr lang="en-US" sz="3200" kern="100"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Vem aprender do Seu amor.</a:t>
            </a:r>
          </a:p>
          <a:p>
            <a:pPr algn="l">
              <a:lnSpc>
                <a:spcPct val="115000"/>
              </a:lnSpc>
              <a:spcAft>
                <a:spcPts val="800"/>
              </a:spcAft>
            </a:pPr>
            <a:r>
              <a:rPr lang="en-US" sz="2000" kern="100"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(Repetir)</a:t>
            </a:r>
            <a:endParaRPr lang="en-US" sz="1800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70D73B15-11FB-C654-60B8-DF277762F778}"/>
              </a:ext>
            </a:extLst>
          </p:cNvPr>
          <p:cNvSpPr txBox="1">
            <a:spLocks/>
          </p:cNvSpPr>
          <p:nvPr/>
        </p:nvSpPr>
        <p:spPr>
          <a:xfrm>
            <a:off x="2788508" y="6478707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“The Big Blue Ocean” by Janet Sage, copyright © 2001 North American Division Corporation of Seventh-day Adventists. From Little Voices Praise Him, #113. Used by permission.</a:t>
            </a:r>
          </a:p>
        </p:txBody>
      </p:sp>
      <p:pic>
        <p:nvPicPr>
          <p:cNvPr id="23" name="O Grande Mar Azul">
            <a:hlinkClick r:id="" action="ppaction://media"/>
            <a:extLst>
              <a:ext uri="{FF2B5EF4-FFF2-40B4-BE49-F238E27FC236}">
                <a16:creationId xmlns:a16="http://schemas.microsoft.com/office/drawing/2014/main" id="{D967C506-3729-E13B-9F4E-4D3A2199C8E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88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802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890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10DB640-D89F-9496-8D1E-C04269266A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4">
            <a:extLst>
              <a:ext uri="{FF2B5EF4-FFF2-40B4-BE49-F238E27FC236}">
                <a16:creationId xmlns:a16="http://schemas.microsoft.com/office/drawing/2014/main" id="{5494EAC3-A44F-9952-D846-83BB9E5EDE05}"/>
              </a:ext>
            </a:extLst>
          </p:cNvPr>
          <p:cNvSpPr/>
          <p:nvPr/>
        </p:nvSpPr>
        <p:spPr>
          <a:xfrm>
            <a:off x="2417245" y="192"/>
            <a:ext cx="9789733" cy="68597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D66EA055-F84E-D07B-73BD-84BE0681EC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84389" y="481916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The Loaves and the Fishes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C65A0791-DE15-7486-4BDF-F2072BFAC89B}"/>
              </a:ext>
            </a:extLst>
          </p:cNvPr>
          <p:cNvSpPr txBox="1">
            <a:spLocks/>
          </p:cNvSpPr>
          <p:nvPr/>
        </p:nvSpPr>
        <p:spPr>
          <a:xfrm>
            <a:off x="2599038" y="6395994"/>
            <a:ext cx="9144000" cy="350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(Small piece of bread or a little basket)</a:t>
            </a:r>
            <a:endParaRPr kumimoji="0" lang="en-AU" sz="1600" b="0" i="0" u="none" strike="noStrike" kern="1200" cap="none" spc="0" normalizeH="0" baseline="0" noProof="0" dirty="0">
              <a:ln>
                <a:noFill/>
              </a:ln>
              <a:solidFill>
                <a:srgbClr val="D34C5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48D1221E-2200-AF6E-A1D3-D49E55C60A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02606" y="1523757"/>
            <a:ext cx="6598983" cy="4149760"/>
          </a:xfrm>
        </p:spPr>
        <p:txBody>
          <a:bodyPr>
            <a:noAutofit/>
          </a:bodyPr>
          <a:lstStyle/>
          <a:p>
            <a:pPr marL="0" marR="0" algn="l">
              <a:lnSpc>
                <a:spcPct val="115000"/>
              </a:lnSpc>
            </a:pPr>
            <a:r>
              <a:rPr lang="en-US" sz="3200" kern="100" dirty="0"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One little fish, two little fish,</a:t>
            </a:r>
          </a:p>
          <a:p>
            <a:pPr marL="0" marR="0" algn="l">
              <a:lnSpc>
                <a:spcPct val="115000"/>
              </a:lnSpc>
            </a:pPr>
            <a:r>
              <a:rPr lang="en-US" sz="3200" kern="100" dirty="0"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One, two, three, four, </a:t>
            </a:r>
          </a:p>
          <a:p>
            <a:pPr marL="0" marR="0" algn="l">
              <a:lnSpc>
                <a:spcPct val="115000"/>
              </a:lnSpc>
            </a:pPr>
            <a:r>
              <a:rPr lang="en-US" sz="3200" kern="100" dirty="0"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</a:t>
            </a:r>
            <a:r>
              <a:rPr lang="en-US" sz="3200" kern="100" dirty="0"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ive little loaves of bread.</a:t>
            </a:r>
          </a:p>
          <a:p>
            <a:pPr marL="0" marR="0" algn="l">
              <a:lnSpc>
                <a:spcPct val="115000"/>
              </a:lnSpc>
            </a:pPr>
            <a:r>
              <a:rPr lang="en-US" sz="3200" kern="100" dirty="0"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One little fish, two little fish,</a:t>
            </a:r>
          </a:p>
          <a:p>
            <a:pPr marL="0" marR="0" algn="l">
              <a:lnSpc>
                <a:spcPct val="115000"/>
              </a:lnSpc>
            </a:pPr>
            <a:r>
              <a:rPr lang="en-US" sz="3200" kern="100" dirty="0"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One, two, three, four, </a:t>
            </a:r>
          </a:p>
          <a:p>
            <a:pPr marL="0" marR="0" algn="l">
              <a:lnSpc>
                <a:spcPct val="115000"/>
              </a:lnSpc>
            </a:pPr>
            <a:r>
              <a:rPr lang="en-US" sz="3200" kern="100" dirty="0"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</a:t>
            </a:r>
            <a:r>
              <a:rPr lang="en-US" sz="3200" kern="100" dirty="0"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ive little loaves of bread.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Aft>
                <a:spcPts val="800"/>
              </a:spcAft>
            </a:pP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Aft>
                <a:spcPts val="800"/>
              </a:spcAf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E9CEAE1-0ED7-5BD0-2213-409F426DCA28}"/>
              </a:ext>
            </a:extLst>
          </p:cNvPr>
          <p:cNvSpPr txBox="1">
            <a:spLocks/>
          </p:cNvSpPr>
          <p:nvPr/>
        </p:nvSpPr>
        <p:spPr>
          <a:xfrm>
            <a:off x="2788508" y="6472566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“The Loaves and the Fishes” by Janet Sage, copyright © 2001 North American Division Corporation of Seventh-day Adventists. From Little Voices Praise Him, #55. Used by permission.</a:t>
            </a:r>
          </a:p>
        </p:txBody>
      </p:sp>
      <p:pic>
        <p:nvPicPr>
          <p:cNvPr id="17" name="7. The Loaves and the Fishes">
            <a:hlinkClick r:id="" action="ppaction://media"/>
            <a:extLst>
              <a:ext uri="{FF2B5EF4-FFF2-40B4-BE49-F238E27FC236}">
                <a16:creationId xmlns:a16="http://schemas.microsoft.com/office/drawing/2014/main" id="{A1B27B2B-8FE1-47F9-9359-C1C0260A83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350" y="1588"/>
            <a:ext cx="812800" cy="812800"/>
          </a:xfrm>
          <a:prstGeom prst="rect">
            <a:avLst/>
          </a:prstGeom>
        </p:spPr>
      </p:pic>
      <p:sp>
        <p:nvSpPr>
          <p:cNvPr id="18" name="Rectangle 4">
            <a:extLst>
              <a:ext uri="{FF2B5EF4-FFF2-40B4-BE49-F238E27FC236}">
                <a16:creationId xmlns:a16="http://schemas.microsoft.com/office/drawing/2014/main" id="{EEC0CCBB-F0E7-3717-FAB8-DA3D83ACED00}"/>
              </a:ext>
            </a:extLst>
          </p:cNvPr>
          <p:cNvSpPr/>
          <p:nvPr/>
        </p:nvSpPr>
        <p:spPr>
          <a:xfrm>
            <a:off x="2417245" y="192"/>
            <a:ext cx="9789733" cy="68597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75090F6B-1BA4-689C-DDB1-A3611E259712}"/>
              </a:ext>
            </a:extLst>
          </p:cNvPr>
          <p:cNvSpPr txBox="1">
            <a:spLocks/>
          </p:cNvSpPr>
          <p:nvPr/>
        </p:nvSpPr>
        <p:spPr>
          <a:xfrm>
            <a:off x="2784389" y="481916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>
                <a:solidFill>
                  <a:srgbClr val="D34C5E"/>
                </a:solidFill>
                <a:latin typeface="Century Gothic" panose="020B0502020202020204" pitchFamily="34" charset="0"/>
              </a:rPr>
              <a:t>Os pães e os peixes</a:t>
            </a:r>
            <a:endParaRPr lang="en-AU" sz="2400" dirty="0">
              <a:solidFill>
                <a:srgbClr val="D34C5E"/>
              </a:solidFill>
              <a:latin typeface="Century Gothic" panose="020B0502020202020204" pitchFamily="34" charset="0"/>
            </a:endParaRP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493CB393-4C98-9140-16DE-4C05301FEC19}"/>
              </a:ext>
            </a:extLst>
          </p:cNvPr>
          <p:cNvSpPr txBox="1">
            <a:spLocks/>
          </p:cNvSpPr>
          <p:nvPr/>
        </p:nvSpPr>
        <p:spPr>
          <a:xfrm>
            <a:off x="2599038" y="6395994"/>
            <a:ext cx="9144000" cy="350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Pequeno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pedaço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 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pão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um 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cesto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pequeno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)</a:t>
            </a:r>
            <a:endParaRPr kumimoji="0" lang="en-AU" sz="1600" b="0" i="0" u="none" strike="noStrike" kern="1200" cap="none" spc="0" normalizeH="0" baseline="0" noProof="0" dirty="0">
              <a:ln>
                <a:noFill/>
              </a:ln>
              <a:solidFill>
                <a:srgbClr val="D34C5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8892744E-0263-8911-5B63-1531DA140FE6}"/>
              </a:ext>
            </a:extLst>
          </p:cNvPr>
          <p:cNvSpPr txBox="1">
            <a:spLocks/>
          </p:cNvSpPr>
          <p:nvPr/>
        </p:nvSpPr>
        <p:spPr>
          <a:xfrm>
            <a:off x="4502606" y="2273181"/>
            <a:ext cx="6598983" cy="34003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15000"/>
              </a:lnSpc>
            </a:pPr>
            <a:r>
              <a:rPr lang="en-US" sz="3200" kern="100"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 um peixe só,</a:t>
            </a:r>
          </a:p>
          <a:p>
            <a:pPr algn="l">
              <a:lnSpc>
                <a:spcPct val="115000"/>
              </a:lnSpc>
            </a:pPr>
            <a:r>
              <a:rPr lang="en-US" sz="3200" kern="100"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Juntamos mais um,</a:t>
            </a:r>
          </a:p>
          <a:p>
            <a:pPr algn="l">
              <a:lnSpc>
                <a:spcPct val="115000"/>
              </a:lnSpc>
            </a:pPr>
            <a:r>
              <a:rPr lang="en-US" sz="3200" kern="100"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 1, 2, 3, 4, 5 pequeninos pães.</a:t>
            </a:r>
            <a:endParaRPr lang="en-US" sz="1800" kern="10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1800" kern="10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F5247A46-CE6C-9E8B-3FE0-E6F5D7B9DCFA}"/>
              </a:ext>
            </a:extLst>
          </p:cNvPr>
          <p:cNvSpPr txBox="1">
            <a:spLocks/>
          </p:cNvSpPr>
          <p:nvPr/>
        </p:nvSpPr>
        <p:spPr>
          <a:xfrm>
            <a:off x="2788508" y="6472566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“The Loaves and the Fishes” by Janet Sage, copyright © 2001 North American Division Corporation of Seventh-day Adventists. From Little Voices Praise Him, #55. Used by permission.</a:t>
            </a:r>
          </a:p>
        </p:txBody>
      </p:sp>
      <p:pic>
        <p:nvPicPr>
          <p:cNvPr id="23" name="Os Pães e os Peixes">
            <a:hlinkClick r:id="" action="ppaction://media"/>
            <a:extLst>
              <a:ext uri="{FF2B5EF4-FFF2-40B4-BE49-F238E27FC236}">
                <a16:creationId xmlns:a16="http://schemas.microsoft.com/office/drawing/2014/main" id="{E58704D6-8688-8A8B-6E3D-17321EB2946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88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910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4982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05C1A9E-BD3D-7FBD-A907-07C911F90F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4">
            <a:extLst>
              <a:ext uri="{FF2B5EF4-FFF2-40B4-BE49-F238E27FC236}">
                <a16:creationId xmlns:a16="http://schemas.microsoft.com/office/drawing/2014/main" id="{B7C53171-61DF-94FF-5E14-9A0D5AE4E6AF}"/>
              </a:ext>
            </a:extLst>
          </p:cNvPr>
          <p:cNvSpPr/>
          <p:nvPr/>
        </p:nvSpPr>
        <p:spPr>
          <a:xfrm>
            <a:off x="2417245" y="192"/>
            <a:ext cx="9789733" cy="68597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0AF6BE82-3AAC-3198-C3F2-2236E9961B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22605" y="449649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1 . . . 2 . . . 3, God Loves Me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8827763A-BD5B-E872-63B9-D1D2418CCF8C}"/>
              </a:ext>
            </a:extLst>
          </p:cNvPr>
          <p:cNvSpPr txBox="1">
            <a:spLocks/>
          </p:cNvSpPr>
          <p:nvPr/>
        </p:nvSpPr>
        <p:spPr>
          <a:xfrm>
            <a:off x="2722605" y="6408351"/>
            <a:ext cx="9144000" cy="350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(Mirrors)</a:t>
            </a:r>
            <a:endParaRPr kumimoji="0" lang="en-AU" sz="1600" b="0" i="0" u="none" strike="noStrike" kern="1200" cap="none" spc="0" normalizeH="0" baseline="0" noProof="0" dirty="0">
              <a:ln>
                <a:noFill/>
              </a:ln>
              <a:solidFill>
                <a:srgbClr val="D34C5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1AF10B9C-EC5D-3696-CC1B-D35E486D82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08809" y="2220279"/>
            <a:ext cx="7857796" cy="2417442"/>
          </a:xfrm>
        </p:spPr>
        <p:txBody>
          <a:bodyPr>
            <a:noAutofit/>
          </a:bodyPr>
          <a:lstStyle/>
          <a:p>
            <a:pPr algn="l"/>
            <a:r>
              <a:rPr lang="en-US" sz="3200" dirty="0">
                <a:latin typeface="Century Gothic" panose="020B0502020202020204" pitchFamily="34" charset="0"/>
              </a:rPr>
              <a:t>One, two, three, God loves me.</a:t>
            </a:r>
          </a:p>
          <a:p>
            <a:pPr algn="l"/>
            <a:r>
              <a:rPr lang="en-US" sz="3200" dirty="0">
                <a:latin typeface="Century Gothic" panose="020B0502020202020204" pitchFamily="34" charset="0"/>
              </a:rPr>
              <a:t>Arms out wide, come inside.</a:t>
            </a:r>
          </a:p>
          <a:p>
            <a:pPr algn="l"/>
            <a:r>
              <a:rPr lang="en-US" sz="3200" dirty="0">
                <a:latin typeface="Century Gothic" panose="020B0502020202020204" pitchFamily="34" charset="0"/>
              </a:rPr>
              <a:t>Full of love, His heart for me.</a:t>
            </a:r>
          </a:p>
          <a:p>
            <a:pPr algn="l"/>
            <a:r>
              <a:rPr lang="en-US" sz="3200" dirty="0">
                <a:latin typeface="Century Gothic" panose="020B0502020202020204" pitchFamily="34" charset="0"/>
              </a:rPr>
              <a:t>I’m God’s child, He created me.</a:t>
            </a:r>
          </a:p>
          <a:p>
            <a:endParaRPr lang="en-US" sz="3200" dirty="0">
              <a:latin typeface="Century Gothic" panose="020B0502020202020204" pitchFamily="34" charset="0"/>
            </a:endParaRPr>
          </a:p>
          <a:p>
            <a:endParaRPr lang="en-US" sz="1600" dirty="0">
              <a:latin typeface="Century Gothic" panose="020B0502020202020204" pitchFamily="34" charset="0"/>
            </a:endParaRPr>
          </a:p>
          <a:p>
            <a:endParaRPr lang="en-US" sz="1600" dirty="0">
              <a:latin typeface="Century Gothic" panose="020B0502020202020204" pitchFamily="34" charset="0"/>
            </a:endParaRPr>
          </a:p>
          <a:p>
            <a:endParaRPr lang="en-US" sz="1600" dirty="0">
              <a:latin typeface="Century Gothic" panose="020B0502020202020204" pitchFamily="34" charset="0"/>
            </a:endParaRPr>
          </a:p>
          <a:p>
            <a:endParaRPr lang="en-US" sz="1600" dirty="0">
              <a:latin typeface="Century Gothic" panose="020B0502020202020204" pitchFamily="34" charset="0"/>
            </a:endParaRPr>
          </a:p>
          <a:p>
            <a:endParaRPr lang="en-US" sz="1600" dirty="0">
              <a:latin typeface="Century Gothic" panose="020B0502020202020204" pitchFamily="34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4900A323-40D5-984E-85F9-5FF21A67E1FF}"/>
              </a:ext>
            </a:extLst>
          </p:cNvPr>
          <p:cNvSpPr txBox="1">
            <a:spLocks/>
          </p:cNvSpPr>
          <p:nvPr/>
        </p:nvSpPr>
        <p:spPr>
          <a:xfrm>
            <a:off x="2536260" y="6465828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“1,2,3, God loves me” by Carolin Schmitz, </a:t>
            </a:r>
            <a:r>
              <a:rPr kumimoji="0" lang="en-US" sz="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copyright © 2023 General Conference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Corporation®</a:t>
            </a:r>
            <a:r>
              <a:rPr kumimoji="0" lang="en-US" sz="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7" name="Rectangle 4">
            <a:extLst>
              <a:ext uri="{FF2B5EF4-FFF2-40B4-BE49-F238E27FC236}">
                <a16:creationId xmlns:a16="http://schemas.microsoft.com/office/drawing/2014/main" id="{08697687-FB1C-890A-3104-E3950962014D}"/>
              </a:ext>
            </a:extLst>
          </p:cNvPr>
          <p:cNvSpPr/>
          <p:nvPr/>
        </p:nvSpPr>
        <p:spPr>
          <a:xfrm>
            <a:off x="2417245" y="0"/>
            <a:ext cx="9789733" cy="68597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B6E39CF0-C341-4028-5637-823AF1956B43}"/>
              </a:ext>
            </a:extLst>
          </p:cNvPr>
          <p:cNvSpPr txBox="1">
            <a:spLocks/>
          </p:cNvSpPr>
          <p:nvPr/>
        </p:nvSpPr>
        <p:spPr>
          <a:xfrm>
            <a:off x="2722605" y="449649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>
                <a:solidFill>
                  <a:srgbClr val="D34C5E"/>
                </a:solidFill>
                <a:latin typeface="Century Gothic" panose="020B0502020202020204" pitchFamily="34" charset="0"/>
              </a:rPr>
              <a:t>1, 2, 3, Deus me fez</a:t>
            </a:r>
            <a:endParaRPr lang="en-AU" sz="2400" dirty="0">
              <a:solidFill>
                <a:srgbClr val="D34C5E"/>
              </a:solidFill>
              <a:latin typeface="Century Gothic" panose="020B0502020202020204" pitchFamily="34" charset="0"/>
            </a:endParaRPr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35321D0A-882C-ED0E-3E6E-FB406459EF92}"/>
              </a:ext>
            </a:extLst>
          </p:cNvPr>
          <p:cNvSpPr txBox="1">
            <a:spLocks/>
          </p:cNvSpPr>
          <p:nvPr/>
        </p:nvSpPr>
        <p:spPr>
          <a:xfrm>
            <a:off x="2722605" y="6408351"/>
            <a:ext cx="9144000" cy="350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Espelhos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)</a:t>
            </a:r>
            <a:endParaRPr kumimoji="0" lang="en-AU" sz="1600" b="0" i="0" u="none" strike="noStrike" kern="1200" cap="none" spc="0" normalizeH="0" baseline="0" noProof="0" dirty="0">
              <a:ln>
                <a:noFill/>
              </a:ln>
              <a:solidFill>
                <a:srgbClr val="D34C5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2B2CD808-E597-9BF2-7850-260AE4AC8D8B}"/>
              </a:ext>
            </a:extLst>
          </p:cNvPr>
          <p:cNvSpPr txBox="1">
            <a:spLocks/>
          </p:cNvSpPr>
          <p:nvPr/>
        </p:nvSpPr>
        <p:spPr>
          <a:xfrm>
            <a:off x="4008809" y="2220279"/>
            <a:ext cx="7857796" cy="24174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200">
                <a:latin typeface="Century Gothic" panose="020B0502020202020204" pitchFamily="34" charset="0"/>
              </a:rPr>
              <a:t>1, 2, 3, Deus me fez.</a:t>
            </a:r>
          </a:p>
          <a:p>
            <a:pPr algn="l"/>
            <a:r>
              <a:rPr lang="en-US" sz="3200">
                <a:latin typeface="Century Gothic" panose="020B0502020202020204" pitchFamily="34" charset="0"/>
              </a:rPr>
              <a:t>De mim cuidou e me salvou.</a:t>
            </a:r>
          </a:p>
          <a:p>
            <a:pPr algn="l"/>
            <a:r>
              <a:rPr lang="en-US" sz="3200">
                <a:latin typeface="Century Gothic" panose="020B0502020202020204" pitchFamily="34" charset="0"/>
              </a:rPr>
              <a:t>Pelos Seus filhos deu o Seu Coração.</a:t>
            </a:r>
          </a:p>
          <a:p>
            <a:pPr algn="l"/>
            <a:r>
              <a:rPr lang="en-US" sz="3200">
                <a:latin typeface="Century Gothic" panose="020B0502020202020204" pitchFamily="34" charset="0"/>
              </a:rPr>
              <a:t>Pois amou toda a Criação.</a:t>
            </a:r>
          </a:p>
          <a:p>
            <a:pPr algn="l"/>
            <a:r>
              <a:rPr lang="en-US" sz="2000">
                <a:latin typeface="Century Gothic" panose="020B0502020202020204" pitchFamily="34" charset="0"/>
              </a:rPr>
              <a:t>(Repetir)</a:t>
            </a:r>
          </a:p>
          <a:p>
            <a:endParaRPr lang="en-US" sz="1600">
              <a:latin typeface="Century Gothic" panose="020B0502020202020204" pitchFamily="34" charset="0"/>
            </a:endParaRPr>
          </a:p>
          <a:p>
            <a:endParaRPr lang="en-US" sz="1600">
              <a:latin typeface="Century Gothic" panose="020B0502020202020204" pitchFamily="34" charset="0"/>
            </a:endParaRPr>
          </a:p>
          <a:p>
            <a:endParaRPr lang="en-US" sz="1600">
              <a:latin typeface="Century Gothic" panose="020B0502020202020204" pitchFamily="34" charset="0"/>
            </a:endParaRPr>
          </a:p>
          <a:p>
            <a:endParaRPr lang="en-US" sz="1600">
              <a:latin typeface="Century Gothic" panose="020B0502020202020204" pitchFamily="34" charset="0"/>
            </a:endParaRPr>
          </a:p>
          <a:p>
            <a:endParaRPr lang="en-US" sz="1600" dirty="0">
              <a:latin typeface="Century Gothic" panose="020B0502020202020204" pitchFamily="34" charset="0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5239E34B-9C0F-CD34-83C4-60113CFF8865}"/>
              </a:ext>
            </a:extLst>
          </p:cNvPr>
          <p:cNvSpPr txBox="1">
            <a:spLocks/>
          </p:cNvSpPr>
          <p:nvPr/>
        </p:nvSpPr>
        <p:spPr>
          <a:xfrm>
            <a:off x="2536260" y="6465828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“1,2,3, God loves me” by Carolin Schmitz, </a:t>
            </a:r>
            <a:r>
              <a:rPr kumimoji="0" lang="en-US" sz="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copyright © 2023 General Conference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Corporation®</a:t>
            </a:r>
            <a:r>
              <a:rPr kumimoji="0" lang="en-US" sz="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22" name="1, 2, 3, Deuz Me Fez">
            <a:hlinkClick r:id="" action="ppaction://media"/>
            <a:extLst>
              <a:ext uri="{FF2B5EF4-FFF2-40B4-BE49-F238E27FC236}">
                <a16:creationId xmlns:a16="http://schemas.microsoft.com/office/drawing/2014/main" id="{34C6395F-7C7F-F9D3-35AD-787397A57C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008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664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0F275E8-ABD1-708D-3EA9-ED546AE1A1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4">
            <a:extLst>
              <a:ext uri="{FF2B5EF4-FFF2-40B4-BE49-F238E27FC236}">
                <a16:creationId xmlns:a16="http://schemas.microsoft.com/office/drawing/2014/main" id="{AAE9B1D8-6EE6-CD8F-F352-5841EF8F5207}"/>
              </a:ext>
            </a:extLst>
          </p:cNvPr>
          <p:cNvSpPr/>
          <p:nvPr/>
        </p:nvSpPr>
        <p:spPr>
          <a:xfrm>
            <a:off x="2417245" y="0"/>
            <a:ext cx="9789733" cy="68597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CAD030C-7FC2-0FDA-704C-67CF481854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17865" y="449649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latin typeface="Century Gothic" panose="020B0502020202020204" pitchFamily="34" charset="0"/>
              </a:rPr>
              <a:t>O </a:t>
            </a:r>
            <a:r>
              <a:rPr lang="en-AU" sz="2400" b="1" dirty="0" err="1">
                <a:solidFill>
                  <a:srgbClr val="D34C5E"/>
                </a:solidFill>
                <a:latin typeface="Century Gothic" panose="020B0502020202020204" pitchFamily="34" charset="0"/>
              </a:rPr>
              <a:t>Sábado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3CC1E026-C08E-B9BA-C424-DC5E10EEFBB1}"/>
              </a:ext>
            </a:extLst>
          </p:cNvPr>
          <p:cNvSpPr txBox="1">
            <a:spLocks/>
          </p:cNvSpPr>
          <p:nvPr/>
        </p:nvSpPr>
        <p:spPr>
          <a:xfrm>
            <a:off x="2594919" y="6408351"/>
            <a:ext cx="9144000" cy="350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Instrumentos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)</a:t>
            </a:r>
            <a:endParaRPr kumimoji="0" lang="en-AU" sz="1600" b="0" i="0" u="none" strike="noStrike" kern="1200" cap="none" spc="0" normalizeH="0" baseline="0" noProof="0" dirty="0">
              <a:ln>
                <a:noFill/>
              </a:ln>
              <a:solidFill>
                <a:srgbClr val="D34C5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B7CC32F9-1973-D237-B356-9E3930075B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58780" y="1826172"/>
            <a:ext cx="8648198" cy="3843107"/>
          </a:xfrm>
        </p:spPr>
        <p:txBody>
          <a:bodyPr>
            <a:noAutofit/>
          </a:bodyPr>
          <a:lstStyle/>
          <a:p>
            <a:pPr algn="l"/>
            <a:r>
              <a:rPr lang="en-US" sz="3200" dirty="0">
                <a:latin typeface="Century Gothic" panose="020B0502020202020204" pitchFamily="34" charset="0"/>
              </a:rPr>
              <a:t>O </a:t>
            </a:r>
            <a:r>
              <a:rPr lang="en-US" sz="3200" dirty="0" err="1">
                <a:latin typeface="Century Gothic" panose="020B0502020202020204" pitchFamily="34" charset="0"/>
              </a:rPr>
              <a:t>Sábado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é</a:t>
            </a:r>
            <a:r>
              <a:rPr lang="en-US" sz="3200" dirty="0">
                <a:latin typeface="Century Gothic" panose="020B0502020202020204" pitchFamily="34" charset="0"/>
              </a:rPr>
              <a:t> um </a:t>
            </a:r>
            <a:r>
              <a:rPr lang="en-US" sz="3200" dirty="0" err="1">
                <a:latin typeface="Century Gothic" panose="020B0502020202020204" pitchFamily="34" charset="0"/>
              </a:rPr>
              <a:t>dia</a:t>
            </a:r>
            <a:r>
              <a:rPr lang="en-US" sz="3200" dirty="0">
                <a:latin typeface="Century Gothic" panose="020B0502020202020204" pitchFamily="34" charset="0"/>
              </a:rPr>
              <a:t> especial.</a:t>
            </a:r>
          </a:p>
          <a:p>
            <a:pPr algn="l"/>
            <a:r>
              <a:rPr lang="en-US" sz="3200" dirty="0">
                <a:latin typeface="Century Gothic" panose="020B0502020202020204" pitchFamily="34" charset="0"/>
              </a:rPr>
              <a:t>Eu </a:t>
            </a:r>
            <a:r>
              <a:rPr lang="en-US" sz="3200" dirty="0" err="1">
                <a:latin typeface="Century Gothic" panose="020B0502020202020204" pitchFamily="34" charset="0"/>
              </a:rPr>
              <a:t>gosto</a:t>
            </a:r>
            <a:r>
              <a:rPr lang="en-US" sz="3200" dirty="0">
                <a:latin typeface="Century Gothic" panose="020B0502020202020204" pitchFamily="34" charset="0"/>
              </a:rPr>
              <a:t> de </a:t>
            </a:r>
            <a:r>
              <a:rPr lang="en-US" sz="3200" dirty="0" err="1">
                <a:latin typeface="Century Gothic" panose="020B0502020202020204" pitchFamily="34" charset="0"/>
              </a:rPr>
              <a:t>ir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à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igreja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cantar</a:t>
            </a:r>
            <a:r>
              <a:rPr lang="en-US" sz="3200" dirty="0">
                <a:latin typeface="Century Gothic" panose="020B0502020202020204" pitchFamily="34" charset="0"/>
              </a:rPr>
              <a:t> e </a:t>
            </a:r>
            <a:r>
              <a:rPr lang="en-US" sz="3200" dirty="0" err="1">
                <a:latin typeface="Century Gothic" panose="020B0502020202020204" pitchFamily="34" charset="0"/>
              </a:rPr>
              <a:t>orar</a:t>
            </a:r>
            <a:r>
              <a:rPr lang="en-US" sz="3200" dirty="0">
                <a:latin typeface="Century Gothic" panose="020B0502020202020204" pitchFamily="34" charset="0"/>
              </a:rPr>
              <a:t>.</a:t>
            </a:r>
          </a:p>
          <a:p>
            <a:pPr algn="l"/>
            <a:r>
              <a:rPr lang="en-US" sz="3200" dirty="0">
                <a:latin typeface="Century Gothic" panose="020B0502020202020204" pitchFamily="34" charset="0"/>
              </a:rPr>
              <a:t>O </a:t>
            </a:r>
            <a:r>
              <a:rPr lang="en-US" sz="3200" dirty="0" err="1">
                <a:latin typeface="Century Gothic" panose="020B0502020202020204" pitchFamily="34" charset="0"/>
              </a:rPr>
              <a:t>Sábado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é</a:t>
            </a:r>
            <a:r>
              <a:rPr lang="en-US" sz="3200" dirty="0">
                <a:latin typeface="Century Gothic" panose="020B0502020202020204" pitchFamily="34" charset="0"/>
              </a:rPr>
              <a:t> um </a:t>
            </a:r>
            <a:r>
              <a:rPr lang="en-US" sz="3200" dirty="0" err="1">
                <a:latin typeface="Century Gothic" panose="020B0502020202020204" pitchFamily="34" charset="0"/>
              </a:rPr>
              <a:t>dia</a:t>
            </a:r>
            <a:r>
              <a:rPr lang="en-US" sz="3200" dirty="0">
                <a:latin typeface="Century Gothic" panose="020B0502020202020204" pitchFamily="34" charset="0"/>
              </a:rPr>
              <a:t> especial.</a:t>
            </a:r>
          </a:p>
          <a:p>
            <a:pPr algn="l"/>
            <a:r>
              <a:rPr lang="en-US" sz="3200" dirty="0" err="1">
                <a:latin typeface="Century Gothic" panose="020B0502020202020204" pitchFamily="34" charset="0"/>
              </a:rPr>
              <a:t>Pelo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Sábado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agradeço</a:t>
            </a:r>
            <a:r>
              <a:rPr lang="en-US" sz="3200" dirty="0">
                <a:latin typeface="Century Gothic" panose="020B0502020202020204" pitchFamily="34" charset="0"/>
              </a:rPr>
              <a:t>.</a:t>
            </a:r>
          </a:p>
          <a:p>
            <a:pPr algn="l"/>
            <a:r>
              <a:rPr lang="en-US" sz="2000" dirty="0">
                <a:latin typeface="Century Gothic" panose="020B0502020202020204" pitchFamily="34" charset="0"/>
              </a:rPr>
              <a:t>(</a:t>
            </a:r>
            <a:r>
              <a:rPr lang="en-US" sz="2000" dirty="0" err="1">
                <a:latin typeface="Century Gothic" panose="020B0502020202020204" pitchFamily="34" charset="0"/>
              </a:rPr>
              <a:t>Repetir</a:t>
            </a:r>
            <a:r>
              <a:rPr lang="en-US" sz="2000" dirty="0">
                <a:latin typeface="Century Gothic" panose="020B0502020202020204" pitchFamily="34" charset="0"/>
              </a:rPr>
              <a:t>)</a:t>
            </a:r>
          </a:p>
          <a:p>
            <a:pPr algn="l"/>
            <a:endParaRPr lang="en-US" sz="3200" dirty="0">
              <a:latin typeface="Century Gothic" panose="020B0502020202020204" pitchFamily="34" charset="0"/>
            </a:endParaRPr>
          </a:p>
          <a:p>
            <a:pPr algn="l"/>
            <a:endParaRPr lang="en-US" sz="1600" dirty="0">
              <a:latin typeface="Century Gothic" panose="020B0502020202020204" pitchFamily="34" charset="0"/>
            </a:endParaRPr>
          </a:p>
          <a:p>
            <a:pPr algn="l"/>
            <a:endParaRPr lang="en-US" sz="1600" dirty="0">
              <a:latin typeface="Century Gothic" panose="020B0502020202020204" pitchFamily="34" charset="0"/>
            </a:endParaRPr>
          </a:p>
          <a:p>
            <a:pPr algn="l"/>
            <a:endParaRPr lang="en-US" sz="1600" dirty="0">
              <a:latin typeface="Century Gothic" panose="020B0502020202020204" pitchFamily="34" charset="0"/>
            </a:endParaRPr>
          </a:p>
          <a:p>
            <a:pPr algn="l"/>
            <a:endParaRPr lang="en-US" sz="1600" dirty="0">
              <a:latin typeface="Century Gothic" panose="020B0502020202020204" pitchFamily="34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74F537F1-67C2-4D6F-6C82-739142539890}"/>
              </a:ext>
            </a:extLst>
          </p:cNvPr>
          <p:cNvSpPr txBox="1">
            <a:spLocks/>
          </p:cNvSpPr>
          <p:nvPr/>
        </p:nvSpPr>
        <p:spPr>
          <a:xfrm>
            <a:off x="2504730" y="6465828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“The Sabbath” by Rosie Smith, </a:t>
            </a:r>
            <a:r>
              <a:rPr kumimoji="0" lang="en-US" sz="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copyright © 2024 General Conference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Corporation®</a:t>
            </a:r>
            <a:r>
              <a:rPr kumimoji="0" lang="en-US" sz="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17" name="O Sábado">
            <a:hlinkClick r:id="" action="ppaction://media"/>
            <a:extLst>
              <a:ext uri="{FF2B5EF4-FFF2-40B4-BE49-F238E27FC236}">
                <a16:creationId xmlns:a16="http://schemas.microsoft.com/office/drawing/2014/main" id="{6700FDA1-3465-30FD-2E3F-508DC05261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559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201</TotalTime>
  <Words>1249</Words>
  <Application>Microsoft Office PowerPoint</Application>
  <PresentationFormat>Ecrã Panorâmico</PresentationFormat>
  <Paragraphs>196</Paragraphs>
  <Slides>22</Slides>
  <Notes>3</Notes>
  <HiddenSlides>0</HiddenSlides>
  <MMClips>16</MMClips>
  <ScaleCrop>false</ScaleCrop>
  <HeadingPairs>
    <vt:vector size="6" baseType="variant">
      <vt:variant>
        <vt:lpstr>Tipos de letra usados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22</vt:i4>
      </vt:variant>
    </vt:vector>
  </HeadingPairs>
  <TitlesOfParts>
    <vt:vector size="29" baseType="lpstr">
      <vt:lpstr>Aptos</vt:lpstr>
      <vt:lpstr>Arial</vt:lpstr>
      <vt:lpstr>Helvetica</vt:lpstr>
      <vt:lpstr>Century Gothic</vt:lpstr>
      <vt:lpstr>Times New Roman</vt:lpstr>
      <vt:lpstr>Aptos Display</vt:lpstr>
      <vt:lpstr>Office Theme</vt:lpstr>
      <vt:lpstr>Apresentação do PowerPoint</vt:lpstr>
      <vt:lpstr>Apresentação do PowerPoint</vt:lpstr>
      <vt:lpstr>Vê o barco</vt:lpstr>
      <vt:lpstr>Peixes</vt:lpstr>
      <vt:lpstr>Seashells</vt:lpstr>
      <vt:lpstr>The Big Blue Ocean</vt:lpstr>
      <vt:lpstr>The Loaves and the Fishes</vt:lpstr>
      <vt:lpstr>1 . . . 2 . . . 3, God Loves Me</vt:lpstr>
      <vt:lpstr>O Sábado</vt:lpstr>
      <vt:lpstr>Dobro os meus joelhos</vt:lpstr>
      <vt:lpstr>Dobro os meus joelhos</vt:lpstr>
      <vt:lpstr>Eu abro a Bíblia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 minha oferta</vt:lpstr>
      <vt:lpstr>A Caixa da Natureza</vt:lpstr>
      <vt:lpstr>Apresentação do PowerPoint</vt:lpstr>
      <vt:lpstr>A Escola Sabatina chegou agora ao fim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Megan Betteridge</dc:creator>
  <cp:lastModifiedBy>Conceição Teles</cp:lastModifiedBy>
  <cp:revision>35</cp:revision>
  <dcterms:created xsi:type="dcterms:W3CDTF">2025-03-02T08:19:28Z</dcterms:created>
  <dcterms:modified xsi:type="dcterms:W3CDTF">2026-03-24T18:31:10Z</dcterms:modified>
</cp:coreProperties>
</file>