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B5CF0-EEC3-BD46-8FC1-AF2967593F31}" v="23" dt="2026-03-24T15:25:30.277"/>
    <p1510:client id="{BA50EE81-771F-4EA0-9B93-B8ACA3442B59}" v="1" dt="2026-03-24T18:32:08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/>
    <p:restoredTop sz="94731"/>
  </p:normalViewPr>
  <p:slideViewPr>
    <p:cSldViewPr snapToGrid="0">
      <p:cViewPr varScale="1">
        <p:scale>
          <a:sx n="87" d="100"/>
          <a:sy n="87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4T18:32:08.469" v="0"/>
      <pc:docMkLst>
        <pc:docMk/>
      </pc:docMkLst>
      <pc:sldChg chg="modSp">
        <pc:chgData name="Conceição Teles" userId="9b4626f9-f549-4e5a-acb2-002865762d89" providerId="ADAL" clId="{6164ECDA-3DE9-489C-8C95-4DDCDBDB2766}" dt="2026-03-24T18:32:08.469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4T18:32:08.469" v="0"/>
          <ac:spMkLst>
            <pc:docMk/>
            <pc:sldMk cId="1128003745" sldId="274"/>
            <ac:spMk id="7" creationId="{A9A247BD-0283-70C9-3C3C-5943938181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14991-A239-2A41-9E68-FC4C3F3C8BE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229F5-7C22-1C44-8611-D7658A0F9B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0CB3ED-FF08-ED77-3CE8-472AF784EA83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F88E095-3EA3-0D3C-72A7-C433669F4B41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EEF69E3-2129-FC45-C2EB-F72D15A84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69E46CC8-6D6D-35C2-A04B-BE74037EE993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6A957C-3AB0-8D8F-A241-94C6CDD05661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BB460FB-13C6-C06A-D922-B8859B743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39A051DB-7727-7EE8-56C5-B2EAB1D8A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5664A06-50E8-D245-B471-659FA5A78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96493F00-886A-7DC3-8EB7-C5FD76F74232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41101F-79A3-AE24-10BC-E8B5A43C8232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92092BC-E067-60F5-26A2-CE209120C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AC7191B-D2B2-C642-A314-B69EDFE0D3FB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89DD66-D41B-7BA7-C28B-FFE29C6E859A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735502-E85A-66A5-3894-9F4E7D9D7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40E091A3-AF86-3A97-B7E9-3018095B9571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06AE7-AE6C-C798-1878-FA4E283279C3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61316A4-E24D-6EF4-6A4B-F252B1C2B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16D5E15C-B55E-DE9E-319E-5BD575D6E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vestuário, pessoa, captura de ecrã&#10;&#10;Descrição gerada automaticamente">
            <a:extLst>
              <a:ext uri="{FF2B5EF4-FFF2-40B4-BE49-F238E27FC236}">
                <a16:creationId xmlns:a16="http://schemas.microsoft.com/office/drawing/2014/main" id="{4554F967-8266-2026-690E-A762678B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45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obe with his arms outstretched&#10;&#10;Description automatically generated">
            <a:extLst>
              <a:ext uri="{FF2B5EF4-FFF2-40B4-BE49-F238E27FC236}">
                <a16:creationId xmlns:a16="http://schemas.microsoft.com/office/drawing/2014/main" id="{C0785BFC-263C-6152-70ED-5AB5D03CE3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"/>
          <a:stretch/>
        </p:blipFill>
        <p:spPr>
          <a:xfrm>
            <a:off x="3653257" y="0"/>
            <a:ext cx="4885486" cy="68766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5711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white robe standing in a field with a group of men&#10;&#10;Description automatically generated">
            <a:extLst>
              <a:ext uri="{FF2B5EF4-FFF2-40B4-BE49-F238E27FC236}">
                <a16:creationId xmlns:a16="http://schemas.microsoft.com/office/drawing/2014/main" id="{41D090F5-CE35-D61E-0D30-EAEF447C77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83" y="0"/>
            <a:ext cx="9656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6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haking hands with a person in a field&#10;&#10;Description automatically generated">
            <a:extLst>
              <a:ext uri="{FF2B5EF4-FFF2-40B4-BE49-F238E27FC236}">
                <a16:creationId xmlns:a16="http://schemas.microsoft.com/office/drawing/2014/main" id="{76542251-BF31-E9BC-0746-73487E7138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/>
        </p:blipFill>
        <p:spPr>
          <a:xfrm>
            <a:off x="1264961" y="-74428"/>
            <a:ext cx="966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4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 with children&#10;&#10;Description automatically generated">
            <a:extLst>
              <a:ext uri="{FF2B5EF4-FFF2-40B4-BE49-F238E27FC236}">
                <a16:creationId xmlns:a16="http://schemas.microsoft.com/office/drawing/2014/main" id="{ECEAF5A6-49E5-5146-5C22-D0DFD78147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"/>
          <a:stretch/>
        </p:blipFill>
        <p:spPr>
          <a:xfrm>
            <a:off x="3655736" y="0"/>
            <a:ext cx="4880527" cy="68666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36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A9A247BD-0283-70C9-3C3C-5943938181E9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AF02C384-24C4-E3F8-9DE8-868004CF8F04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467BF-3CCD-02E5-6D3D-F63054E55E9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084709-46BB-AC13-3BC2-2FFCC750FBEA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CB65ACC-EC15-8D9C-A232-F87BCE4B0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BC425B1-9540-67E8-2837-2CB75CF9AFCE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C10BDDF-6475-5750-CB1F-8FA1576C321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B0E856-B53D-E533-4B4A-9F4341909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8EF21E-FB6D-C033-3D38-6CA5E385384B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79A9D379-A568-AFAC-5C5B-B1332C3DD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2367C9CA-E55C-4E87-06F5-649055758C6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0FBE7B0-4DA1-A1B2-D4C9-5FB0A153AA43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D6D0B2-ED49-DEEB-9754-64F5829DB81B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81318770-22AF-7A57-B7F8-718507B2A80E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E995637-3BE4-78F6-F1C4-D9195BC54033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737609A-0B10-40B2-5D40-B817C4D631C5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FBEC677-4D5B-6126-BD0D-3CFEC7E4B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02A28D5-CC6A-384C-3E54-668ED5819496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7F695A7F-6235-9FA9-F7D2-D9DB273CC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962F609-B57B-C0E5-C123-A54656783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3A4691B-8A6F-2D02-1230-F76571172BEF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A14E9F-575D-CB06-BBD2-75887CDEA427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FF2338F-E125-C725-EA7E-0AFF02DE5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001640-48DE-7CFD-1958-6339951024EE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A68BD1D7-8FE0-207A-EAFA-AA644A81B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09EBCD7-44CE-F5B0-F871-D755C5260ACA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C66E1290-380D-DC39-8C3A-CECF9D5AEB59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C5C112-D110-F222-5166-9CD9DC6EE2A1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61A51EC-9000-CB45-4AF9-2B65DB53F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89D6A5C-5ED4-A257-0C64-9666F7BE6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5B47A5-7A07-FCBA-82E9-ADA05D4EE24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6FB958BC-4B3B-9F99-CBD6-C87C04499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FF916C75-C353-A921-1359-AD4347BEB8A5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CA2D47-A215-1D35-EDB8-175284A56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F21426C-2CB5-CD58-030A-437A4C5A2FF8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0EA72F1-AADE-A2BA-B62E-A2766992B403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914EF19-D36B-B47D-4E37-047DBDC21D60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6" name="Vê o Barco">
            <a:hlinkClick r:id="" action="ppaction://media"/>
            <a:extLst>
              <a:ext uri="{FF2B5EF4-FFF2-40B4-BE49-F238E27FC236}">
                <a16:creationId xmlns:a16="http://schemas.microsoft.com/office/drawing/2014/main" id="{1DD02791-03F8-30B3-F95B-7EC02E147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5BABF40-30DF-74DB-D8D0-082FD17A977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056C04-77CD-420A-D70D-7CAC63F6D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90900B0-5A1F-A436-8E6C-9747B56EDC1D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5F711D-1411-958C-A333-982BD654D8B2}"/>
              </a:ext>
            </a:extLst>
          </p:cNvPr>
          <p:cNvSpPr txBox="1">
            <a:spLocks/>
          </p:cNvSpPr>
          <p:nvPr/>
        </p:nvSpPr>
        <p:spPr>
          <a:xfrm>
            <a:off x="4230270" y="1030527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DDD962E-0956-9AE7-5DB9-6F7966D51FE4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72E0D1E5-5521-8324-CD2E-E3D1AE544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863FBD98-3E97-C40A-9959-7570B33155B0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A63D63-11C4-9F62-D420-124DBCB58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641CE18-2FF2-A78A-F0CE-0C103C1909CA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77D6946-57E5-74AA-545B-F7602B044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57D502-6D8C-B31C-B911-60F81B15F6B6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9B9780B8-9265-C63E-3309-9B1D5890D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1721971F-725A-4F8A-28FA-2F0FF70C24E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44E7964-CEC9-B44B-EA06-00EE77BBA874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FEFAFD-9B51-15B0-D3A2-3ACED70E4FE7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52F2E42-1FB3-0E9A-9A6D-222C14C97CAB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9897B57-2F8E-0D36-444E-607027FE377F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05A5A4F5-EDE7-780C-851D-D11F9928CF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5D845073-49AA-FD66-9373-334A815F67D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069D7C-27A1-263F-34CC-8429192A9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7D32D4-D7B1-654F-4C07-E2BA602A18E4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8486ACF-0F0C-E609-4E58-9382D7BE5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02058F5-24B6-4FDA-1B15-7F2D669547EC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9047CD32-295F-CE06-28F3-FE4BD68E0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D3A20676-7359-5BE9-2A17-DB8A5817029D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EBC243D-C812-F69B-7629-F5115715F2CE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20D5F6F-D385-5A04-B711-FA3C74FEE36F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90CC4AD-D0D3-4E69-9183-3BC878CA30B8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458596-AA34-F5D1-3A4A-C4290F6EE8A9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BDDE845F-329F-4113-87D8-E67E3B4928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EAB23B0C-B5C0-C0A4-63B3-A904C8EF3D88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463516-6516-76C5-3439-183D1962A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E576383-8953-0C86-5B34-473197092315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3CBBAF4-F130-F656-DBE8-01F7FD7C3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B3362DB-9033-D039-5F6C-6B78AACB3F7B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C09E6EC4-183B-3281-8009-3C56B4F4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FFE880B7-A56A-69FE-0E80-6F945F912723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250DB46-B8AD-0303-6620-E44F1D047FDD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9369979-E3E5-0CAF-1F0B-0AF3A57F96BF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CD2C640-FBD8-0C03-0006-0D710ABD7AEC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AE56947-F3F7-5804-6FBD-DAC324F764CD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B5C6B849-B83B-9AB4-25A6-014EF1A3D3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E6BD4BD8-72C0-CB41-654A-60390C4C9CBD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3A79B4-6C7D-4B2F-12F3-18D5A33C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6D55AE3-2BB7-AE2B-D53D-173705F3AB1A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4F5F310-C76A-059E-CF15-F3633CF89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4DCF2A-9DAA-2043-8BBB-786761C8FD58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3670C85-64FA-66C1-5175-DFB1FFEA0CE1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A40C84-3BD6-E4D4-92F2-8B2DD73EE2FF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B8947C0-5811-DF28-7B17-287BB5B12F97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C8FD111-2260-64D1-9DAE-059F6D1F3A38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B23EAE-B273-716A-A841-078C9A995792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D405474F-1F34-E773-E539-D91B73BB1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12674DA8-D373-4EEC-EA27-4D135909EBA4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2A460A-F04B-DE11-1E43-387238D49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47893A5-BE15-60C9-A127-27BF4BF41D9C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8C22FFF-2AA0-AC06-6CEE-4E88D3DF2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2B9FBC-5EF4-D49E-AA6F-DABA956CA472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8EC8C48B-ACB7-460E-DFF8-47CE7AFFA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35</cp:revision>
  <dcterms:created xsi:type="dcterms:W3CDTF">2025-03-02T08:19:28Z</dcterms:created>
  <dcterms:modified xsi:type="dcterms:W3CDTF">2026-03-24T18:32:18Z</dcterms:modified>
</cp:coreProperties>
</file>