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309" r:id="rId2"/>
    <p:sldId id="289" r:id="rId3"/>
    <p:sldId id="290" r:id="rId4"/>
    <p:sldId id="310" r:id="rId5"/>
    <p:sldId id="311" r:id="rId6"/>
    <p:sldId id="312" r:id="rId7"/>
    <p:sldId id="316" r:id="rId8"/>
    <p:sldId id="317" r:id="rId9"/>
    <p:sldId id="318" r:id="rId10"/>
    <p:sldId id="319" r:id="rId11"/>
    <p:sldId id="320" r:id="rId12"/>
    <p:sldId id="321" r:id="rId13"/>
    <p:sldId id="283" r:id="rId14"/>
    <p:sldId id="284" r:id="rId15"/>
    <p:sldId id="285" r:id="rId16"/>
    <p:sldId id="286" r:id="rId17"/>
    <p:sldId id="287" r:id="rId18"/>
    <p:sldId id="274" r:id="rId19"/>
    <p:sldId id="323" r:id="rId20"/>
    <p:sldId id="324" r:id="rId21"/>
    <p:sldId id="325" r:id="rId22"/>
    <p:sldId id="326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616A4F-FCFB-4480-9F57-E6354A202D74}" v="1" dt="2026-03-25T12:28:30.573"/>
    <p1510:client id="{8F7CFC7D-782B-454F-8895-50BEC47A4433}" v="8" dt="2026-03-25T07:43:47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/>
    <p:restoredTop sz="94731"/>
  </p:normalViewPr>
  <p:slideViewPr>
    <p:cSldViewPr snapToGrid="0">
      <p:cViewPr varScale="1">
        <p:scale>
          <a:sx n="87" d="100"/>
          <a:sy n="87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6-03-25T12:28:30.573" v="0"/>
      <pc:docMkLst>
        <pc:docMk/>
      </pc:docMkLst>
      <pc:sldChg chg="modSp">
        <pc:chgData name="Conceição Teles" userId="9b4626f9-f549-4e5a-acb2-002865762d89" providerId="ADAL" clId="{6164ECDA-3DE9-489C-8C95-4DDCDBDB2766}" dt="2026-03-25T12:28:30.573" v="0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5T12:28:30.573" v="0"/>
          <ac:spMkLst>
            <pc:docMk/>
            <pc:sldMk cId="1128003745" sldId="274"/>
            <ac:spMk id="7" creationId="{E5788B91-0191-9589-3044-A7F7760275F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067B0-57C3-A541-BB86-AA8F3124D9EE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FA2A1-F573-1849-A636-269E057D7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4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3C31B31-D6E4-2337-4FE3-678BA811D8B8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B780498-66A0-3442-2720-5EF004E9A468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334A1CC-7684-DC5C-4A2A-381FDE6C6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D06A5377-4712-6F9D-99CB-BA1491D1B0AE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FB1153-33D4-89EC-7284-603599F44BFF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1106C2B-BC8D-3236-0D15-4D87FA9F6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D23671FB-F3EB-4B35-B264-2E6507DA0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889A182-9A39-9FD4-C6DF-C86D9FA69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CA203BCE-664D-DC30-5866-32064FF2836B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DA7D50-795A-C487-5237-C581BA230A1B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1CBBCC3-38E9-A6E0-3A74-3DBA7D68C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BC8328B-A7F1-9DBE-E6C5-EB9467108B2A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INTERACTIVE BIBLE STORY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99815C-739F-6DC3-A663-C524FC78B3B4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4E12B10-5C57-9605-5C2F-E6B4475E4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5F76522F-B8F5-E170-3B09-AD2EB4BA121C}"/>
              </a:ext>
            </a:extLst>
          </p:cNvPr>
          <p:cNvSpPr/>
          <p:nvPr/>
        </p:nvSpPr>
        <p:spPr>
          <a:xfrm>
            <a:off x="-290385" y="468540"/>
            <a:ext cx="5642031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4F6044-492B-9C55-41E7-B7FABBC9B5BC}"/>
              </a:ext>
            </a:extLst>
          </p:cNvPr>
          <p:cNvSpPr txBox="1">
            <a:spLocks/>
          </p:cNvSpPr>
          <p:nvPr/>
        </p:nvSpPr>
        <p:spPr>
          <a:xfrm>
            <a:off x="135050" y="4313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HORA DA HISTÓRIA BÍBLICA 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E8A448C-17CB-F610-2561-E89BFEBDF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605280"/>
            <a:ext cx="6079850" cy="3112086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8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1564D323-05D2-88B5-398B-037513058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ra humana, vestuário, captura de ecrã&#10;&#10;Descrição gerada automaticamente">
            <a:extLst>
              <a:ext uri="{FF2B5EF4-FFF2-40B4-BE49-F238E27FC236}">
                <a16:creationId xmlns:a16="http://schemas.microsoft.com/office/drawing/2014/main" id="{F4350D7F-F27B-789D-E8AF-970040BD9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looking at each other&#10;&#10;Description automatically generated">
            <a:extLst>
              <a:ext uri="{FF2B5EF4-FFF2-40B4-BE49-F238E27FC236}">
                <a16:creationId xmlns:a16="http://schemas.microsoft.com/office/drawing/2014/main" id="{B826D14F-19E1-80A2-7975-0C32CD300F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1874" y="8777"/>
            <a:ext cx="4868252" cy="684044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39189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courtyard&#10;&#10;Description automatically generated">
            <a:extLst>
              <a:ext uri="{FF2B5EF4-FFF2-40B4-BE49-F238E27FC236}">
                <a16:creationId xmlns:a16="http://schemas.microsoft.com/office/drawing/2014/main" id="{5431B4EA-8C23-B14D-0CFF-E788E73A20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"/>
          <a:stretch/>
        </p:blipFill>
        <p:spPr>
          <a:xfrm>
            <a:off x="1401910" y="0"/>
            <a:ext cx="9541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77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uring wine into a tray&#10;&#10;Description automatically generated">
            <a:extLst>
              <a:ext uri="{FF2B5EF4-FFF2-40B4-BE49-F238E27FC236}">
                <a16:creationId xmlns:a16="http://schemas.microsoft.com/office/drawing/2014/main" id="{60BAAA64-5C06-66CD-6079-1A6F94AC89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150" y="0"/>
            <a:ext cx="9629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90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holding a cup&#10;&#10;Description automatically generated">
            <a:extLst>
              <a:ext uri="{FF2B5EF4-FFF2-40B4-BE49-F238E27FC236}">
                <a16:creationId xmlns:a16="http://schemas.microsoft.com/office/drawing/2014/main" id="{DCF2B0C6-94F4-3312-2593-94FBD98B37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9260" y="0"/>
            <a:ext cx="4893479" cy="685614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39800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E5788B91-0191-9589-3044-A7F7760275FE}"/>
              </a:ext>
            </a:extLst>
          </p:cNvPr>
          <p:cNvSpPr txBox="1"/>
          <p:nvPr/>
        </p:nvSpPr>
        <p:spPr>
          <a:xfrm>
            <a:off x="0" y="250868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“Ele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tem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cuidado</a:t>
            </a:r>
            <a:endParaRPr lang="en-AU" sz="8000" b="1" i="1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74D4A50C-000E-90B1-A862-651BEF1FB16D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C0337A-489F-FDB7-B3D4-A0D4945BC815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CAC899-20C9-11A3-28B4-33D7F1D97A73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135A9DD-EEE5-5904-9FA1-89E381485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51581687-9635-EE7A-1D62-F2ECEB03402E}"/>
              </a:ext>
            </a:extLst>
          </p:cNvPr>
          <p:cNvSpPr/>
          <p:nvPr/>
        </p:nvSpPr>
        <p:spPr>
          <a:xfrm>
            <a:off x="-2769974" y="472299"/>
            <a:ext cx="4856207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8D298A9-3DA2-A8F1-CB77-F1367F544E3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EBE23D1-51E5-9BED-1511-51FA6A7E2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B8FDF2-51ED-ED66-D4B5-27C0D0231A8A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8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54DE1EFA-79F8-E9AD-F7C7-4FCEBA744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D47C0CC5-48EA-8EB6-617E-90CFC28B3D7B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06B4831-5122-9457-EBA1-E3A14FEAD8C2}"/>
              </a:ext>
            </a:extLst>
          </p:cNvPr>
          <p:cNvSpPr txBox="1">
            <a:spLocks/>
          </p:cNvSpPr>
          <p:nvPr/>
        </p:nvSpPr>
        <p:spPr>
          <a:xfrm>
            <a:off x="996778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PRAISE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BBE8EC3-24D6-0B64-73EF-C27BB859CE3E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059ABF91-4028-D413-93F7-0956E6550424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DE664F1-9B95-C946-DBAE-732E4B696F59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D3BF289-620D-7E17-2312-0A7912F687D9}"/>
              </a:ext>
            </a:extLst>
          </p:cNvPr>
          <p:cNvSpPr txBox="1">
            <a:spLocks/>
          </p:cNvSpPr>
          <p:nvPr/>
        </p:nvSpPr>
        <p:spPr>
          <a:xfrm>
            <a:off x="3215067" y="480115"/>
            <a:ext cx="66294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Aperta a minha mão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6B17C96-BB9E-8230-B1F1-2D7623472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61AB1C2-92C8-1592-2F1E-3C7938E3C7DA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E02AD557-F5E8-3239-C0BC-8017D5469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1854B4A-C5C6-470B-76A4-CD4540550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2060C41E-D436-805C-E86E-C159C804324B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4602-F972-F7E6-F3A7-1014A3A1BA5D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A7FC68E-51B4-55FE-5976-447FBF1E9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7F8C2E7-A938-6132-EFA6-8E14AFB1D77B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17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8AA5F159-2B1A-A43E-D561-5136C35D8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B6AFA1CD-C3DA-EE67-F1CA-3E13B4B5A666}"/>
              </a:ext>
            </a:extLst>
          </p:cNvPr>
          <p:cNvSpPr txBox="1"/>
          <p:nvPr/>
        </p:nvSpPr>
        <p:spPr>
          <a:xfrm>
            <a:off x="102549" y="1536174"/>
            <a:ext cx="57940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6AC81B-AE85-9825-4457-1B30E425654A}"/>
              </a:ext>
            </a:extLst>
          </p:cNvPr>
          <p:cNvSpPr/>
          <p:nvPr/>
        </p:nvSpPr>
        <p:spPr>
          <a:xfrm>
            <a:off x="0" y="466812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262475A-C0D0-1810-7729-343A566D0AF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CE1739-6015-0017-FCFE-E863FF429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5712B83-7B2C-551D-582C-9CD15C50B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4CC73C-5945-EA97-7A10-58ACCFC554D9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8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F3E6E988-58F5-6B81-ECF9-E0EA654F7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E415855-5EC1-31F0-49BB-81BFBC866EDB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86E8CB-0946-14C6-219E-CBC3EE762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D6B4B0B-3379-2AF1-ECD0-3317B0297E57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A89D7CF-855A-6389-129F-D1EA344C8000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2A19844-D99E-DFAF-0289-04A2932FCBE7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15" name="Vê o Barco">
            <a:hlinkClick r:id="" action="ppaction://media"/>
            <a:extLst>
              <a:ext uri="{FF2B5EF4-FFF2-40B4-BE49-F238E27FC236}">
                <a16:creationId xmlns:a16="http://schemas.microsoft.com/office/drawing/2014/main" id="{01DBC428-35D6-FE74-BAAF-0F7876164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C17794DA-B686-2E6E-1E07-67E89070BF31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B16B6B-C71F-7CDC-E0C2-A63C70B27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770CDD6-9593-82F9-EA79-2E44A9DEE518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 pau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1537E51-02D6-882F-E8E1-36700524099C}"/>
              </a:ext>
            </a:extLst>
          </p:cNvPr>
          <p:cNvSpPr txBox="1">
            <a:spLocks/>
          </p:cNvSpPr>
          <p:nvPr/>
        </p:nvSpPr>
        <p:spPr>
          <a:xfrm>
            <a:off x="4230270" y="1030527"/>
            <a:ext cx="8307840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F6E572F-91C7-F2FD-DBC6-02E6FD76E73B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15" name="Peixes">
            <a:hlinkClick r:id="" action="ppaction://media"/>
            <a:extLst>
              <a:ext uri="{FF2B5EF4-FFF2-40B4-BE49-F238E27FC236}">
                <a16:creationId xmlns:a16="http://schemas.microsoft.com/office/drawing/2014/main" id="{6762BC96-6181-4806-BD73-BEB1F5CA7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28DC25FD-C471-4970-EB21-42CEFD27C81F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E9AF98-3545-D1DA-2404-CD66D4E10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Seashells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DDC5B27-9FA5-880D-FAA3-51A459CD68F7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(Shells)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A1EBE90-886F-8118-9C55-F98A727B6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733" y="1328006"/>
            <a:ext cx="6529897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Seashells, seashells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Many pretty seashells,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Rough and shiny ones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Big and tiny ones,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made the seashells.</a:t>
            </a:r>
          </a:p>
          <a:p>
            <a:pPr marL="0" marR="0">
              <a:lnSpc>
                <a:spcPct val="115000"/>
              </a:lnSpc>
            </a:pP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6E30CD-CEC1-6173-C917-44BE6A3F4838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17" name="4. Seashells">
            <a:hlinkClick r:id="" action="ppaction://media"/>
            <a:extLst>
              <a:ext uri="{FF2B5EF4-FFF2-40B4-BE49-F238E27FC236}">
                <a16:creationId xmlns:a16="http://schemas.microsoft.com/office/drawing/2014/main" id="{097AFB30-733B-3111-38E4-DDEEF5394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609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F644C490-BFA1-3C66-2E3C-A7DF8B467307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65156B-429A-EE86-7DD0-EEDE4041DF35}"/>
              </a:ext>
            </a:extLst>
          </p:cNvPr>
          <p:cNvSpPr txBox="1">
            <a:spLocks/>
          </p:cNvSpPr>
          <p:nvPr/>
        </p:nvSpPr>
        <p:spPr>
          <a:xfrm>
            <a:off x="268553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C643AA2-8C4C-ECB5-AAAE-376CF63CDCFD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BC93E68-E312-CDCF-ECB2-CC47C5E0E8BF}"/>
              </a:ext>
            </a:extLst>
          </p:cNvPr>
          <p:cNvSpPr txBox="1">
            <a:spLocks/>
          </p:cNvSpPr>
          <p:nvPr/>
        </p:nvSpPr>
        <p:spPr>
          <a:xfrm>
            <a:off x="4772733" y="1328006"/>
            <a:ext cx="6529897" cy="5255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200" kern="10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Conchas, conchas,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Tão bonitas conchas.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Belas e valiosas,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Brilhantes e preciosas.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Jesus fez as conchas.</a:t>
            </a:r>
            <a:endParaRPr lang="en-US" sz="3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1EC798A-0AFE-1C8A-285D-BB1434C1D23D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23" name="Conchas">
            <a:hlinkClick r:id="" action="ppaction://media"/>
            <a:extLst>
              <a:ext uri="{FF2B5EF4-FFF2-40B4-BE49-F238E27FC236}">
                <a16:creationId xmlns:a16="http://schemas.microsoft.com/office/drawing/2014/main" id="{44468053-204E-A496-1FE1-BACFCDF0AF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645F8745-8305-EC4D-A0F7-7349C8E97252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2FD39F-5217-3639-6DA4-78397F55F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Big Blue Ocean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16D6662-B0B8-C2E7-92BC-DEFB87374E09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(Blue ribbons)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EAF7111-F121-1CAA-9AEB-559166C86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227" y="477615"/>
            <a:ext cx="8677816" cy="525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  <a:endParaRPr lang="en-US" sz="3200" kern="100" dirty="0"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ocean, the big blue ocean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Let’s learn of Jesus at the ocean!</a:t>
            </a:r>
          </a:p>
          <a:p>
            <a:pPr marL="0" marR="0">
              <a:lnSpc>
                <a:spcPct val="115000"/>
              </a:lnSpc>
            </a:pPr>
            <a:r>
              <a:rPr lang="en-US" sz="3200" kern="1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  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49FC00-7A8C-8C98-8516-96D44D726274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17" name="5. The Big Blue Ocean">
            <a:hlinkClick r:id="" action="ppaction://media"/>
            <a:extLst>
              <a:ext uri="{FF2B5EF4-FFF2-40B4-BE49-F238E27FC236}">
                <a16:creationId xmlns:a16="http://schemas.microsoft.com/office/drawing/2014/main" id="{EBBBE78C-BEBD-2470-7C7D-2D5AD1725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F926E59D-3C5D-56A3-BEFE-CD5B77A303E0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88F1AF-C28C-274A-9FA8-75C42C5095E0}"/>
              </a:ext>
            </a:extLst>
          </p:cNvPr>
          <p:cNvSpPr txBox="1">
            <a:spLocks/>
          </p:cNvSpPr>
          <p:nvPr/>
        </p:nvSpPr>
        <p:spPr>
          <a:xfrm>
            <a:off x="2734962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 grande mar azul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28FE56A-C328-88E8-414C-ECEBF1F495EB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71650CF-3F54-04CF-BA4A-B17ACF4C409C}"/>
              </a:ext>
            </a:extLst>
          </p:cNvPr>
          <p:cNvSpPr txBox="1">
            <a:spLocks/>
          </p:cNvSpPr>
          <p:nvPr/>
        </p:nvSpPr>
        <p:spPr>
          <a:xfrm>
            <a:off x="3040508" y="1605717"/>
            <a:ext cx="8677816" cy="4025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mar, o grande mar.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 aprender do Seu amor.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(Repetir)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EFDE889-4171-5496-3943-D86733222117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23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AFE38C44-6971-DD42-321D-799CCD9F90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3CEDA4B3-D18E-EB35-FAF2-FA6C76513BFF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1284A82-C99D-98A0-5CE4-4C8FA3231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Loaves and the Fishes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02CF8DE-7555-2CEF-D9DE-E9F184184F0A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 piece of bread or a little basket)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6CA681B-25A7-6EBF-A89B-09EFAA9CE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4149760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8EFE517-4099-56D7-AD79-CB4DF1D06B01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17" name="7. The Loaves and the Fishes">
            <a:hlinkClick r:id="" action="ppaction://media"/>
            <a:extLst>
              <a:ext uri="{FF2B5EF4-FFF2-40B4-BE49-F238E27FC236}">
                <a16:creationId xmlns:a16="http://schemas.microsoft.com/office/drawing/2014/main" id="{1ED76151-89A7-236C-1985-B1B538DE3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37A6AEBA-504F-B1E0-8325-559D31EC9B1E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A5345A3-942F-2B9F-53FE-276BCBAB2202}"/>
              </a:ext>
            </a:extLst>
          </p:cNvPr>
          <p:cNvSpPr txBox="1">
            <a:spLocks/>
          </p:cNvSpPr>
          <p:nvPr/>
        </p:nvSpPr>
        <p:spPr>
          <a:xfrm>
            <a:off x="2784389" y="48191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Os pães e os peixes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E8568B4-6C6E-163A-0A3B-1D2E1E5E6C7A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06927DC6-74DA-7B3A-20E3-8A075D163A9B}"/>
              </a:ext>
            </a:extLst>
          </p:cNvPr>
          <p:cNvSpPr txBox="1">
            <a:spLocks/>
          </p:cNvSpPr>
          <p:nvPr/>
        </p:nvSpPr>
        <p:spPr>
          <a:xfrm>
            <a:off x="4502606" y="2273181"/>
            <a:ext cx="6598983" cy="340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peixe só,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 mais um,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pequeninos pães.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A6C5AD6-90A8-C263-DE42-AE9A3E8ED09E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23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A0D8A2D3-60D9-07BC-9FF8-87B4FA2985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677C74A7-F305-E2F7-9569-8DF43867B85B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2384F-C9E0-72E4-76CF-01DC9F52A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 . . . 2 . . . 3, God Loves 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140414B-1B02-01EE-5B55-2D189FBD2BD6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(Mirrors)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1A073DB-8B8D-0BFA-098F-10913B73C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809" y="2220279"/>
            <a:ext cx="7857796" cy="241744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One, two, three, God loves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Arms out wide, come inside.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Full of love, His heart for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I’m God’s child, He created me.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A221B48-6029-04B8-2C9D-61345952E3BD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8E63CA1-2BB4-FBBB-408D-994F28A46046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759C87-C2C7-A6DD-EAD6-3F0AA8D4D57D}"/>
              </a:ext>
            </a:extLst>
          </p:cNvPr>
          <p:cNvSpPr txBox="1">
            <a:spLocks/>
          </p:cNvSpPr>
          <p:nvPr/>
        </p:nvSpPr>
        <p:spPr>
          <a:xfrm>
            <a:off x="272260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9F0B274-95D5-8B45-63EB-7CB6D2DF20C9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Espelhos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4ADFF8E-C208-962F-5A96-EB8362569865}"/>
              </a:ext>
            </a:extLst>
          </p:cNvPr>
          <p:cNvSpPr txBox="1">
            <a:spLocks/>
          </p:cNvSpPr>
          <p:nvPr/>
        </p:nvSpPr>
        <p:spPr>
          <a:xfrm>
            <a:off x="4008809" y="2220279"/>
            <a:ext cx="7857796" cy="241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De mim cuidou e me salvou.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Pelos Seus filhos deu o Seu Coração.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Pois amou toda a Criação.</a:t>
            </a:r>
          </a:p>
          <a:p>
            <a:pPr algn="l"/>
            <a:r>
              <a:rPr lang="en-US" sz="2000">
                <a:latin typeface="Century Gothic" panose="020B0502020202020204" pitchFamily="34" charset="0"/>
              </a:rPr>
              <a:t>(Repetir)</a:t>
            </a: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558E6BE-932F-9517-2557-676A4B57EA89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2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4DD6DCCA-C933-ECA0-75C9-AD845BF69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201409C0-8E7C-8125-7DDA-CCD79E8A861B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5F0E80D-A58D-0645-4715-345875311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806372-753A-49B2-54A1-789D16B44119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48E9CE7-4D70-84E1-6F17-AB913A629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algn="l"/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264CC9-7EEA-E992-2D03-0A550469007D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O Sábado">
            <a:hlinkClick r:id="" action="ppaction://media"/>
            <a:extLst>
              <a:ext uri="{FF2B5EF4-FFF2-40B4-BE49-F238E27FC236}">
                <a16:creationId xmlns:a16="http://schemas.microsoft.com/office/drawing/2014/main" id="{45CE2AEF-2171-B84F-E320-266F63925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1249</Words>
  <Application>Microsoft Office PowerPoint</Application>
  <PresentationFormat>Ecrã Panorâmico</PresentationFormat>
  <Paragraphs>196</Paragraphs>
  <Slides>22</Slides>
  <Notes>3</Notes>
  <HiddenSlides>0</HiddenSlides>
  <MMClips>16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9" baseType="lpstr">
      <vt:lpstr>Aptos</vt:lpstr>
      <vt:lpstr>Arial</vt:lpstr>
      <vt:lpstr>Helvetica</vt:lpstr>
      <vt:lpstr>Century Gothic</vt:lpstr>
      <vt:lpstr>Times New Roman</vt:lpstr>
      <vt:lpstr>Aptos Display</vt:lpstr>
      <vt:lpstr>Office Theme</vt:lpstr>
      <vt:lpstr>Apresentação do PowerPoint</vt:lpstr>
      <vt:lpstr>Apresentação do PowerPoint</vt:lpstr>
      <vt:lpstr>Vê o barco</vt:lpstr>
      <vt:lpstr>Peixes</vt:lpstr>
      <vt:lpstr>Seashells</vt:lpstr>
      <vt:lpstr>The Big Blue Ocean</vt:lpstr>
      <vt:lpstr>The Loaves and the Fishes</vt:lpstr>
      <vt:lpstr>1 . . . 2 . . . 3, God Loves Me</vt:lpstr>
      <vt:lpstr>O Sábado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Conceição Teles</cp:lastModifiedBy>
  <cp:revision>39</cp:revision>
  <dcterms:created xsi:type="dcterms:W3CDTF">2025-03-02T08:19:28Z</dcterms:created>
  <dcterms:modified xsi:type="dcterms:W3CDTF">2026-03-25T12:28:40Z</dcterms:modified>
</cp:coreProperties>
</file>