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309" r:id="rId2"/>
    <p:sldId id="289" r:id="rId3"/>
    <p:sldId id="290" r:id="rId4"/>
    <p:sldId id="310" r:id="rId5"/>
    <p:sldId id="311" r:id="rId6"/>
    <p:sldId id="312" r:id="rId7"/>
    <p:sldId id="316" r:id="rId8"/>
    <p:sldId id="317" r:id="rId9"/>
    <p:sldId id="318" r:id="rId10"/>
    <p:sldId id="319" r:id="rId11"/>
    <p:sldId id="320" r:id="rId12"/>
    <p:sldId id="321" r:id="rId13"/>
    <p:sldId id="283" r:id="rId14"/>
    <p:sldId id="284" r:id="rId15"/>
    <p:sldId id="285" r:id="rId16"/>
    <p:sldId id="286" r:id="rId17"/>
    <p:sldId id="287" r:id="rId18"/>
    <p:sldId id="274" r:id="rId19"/>
    <p:sldId id="323" r:id="rId20"/>
    <p:sldId id="324" r:id="rId21"/>
    <p:sldId id="325" r:id="rId22"/>
    <p:sldId id="326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9B7B"/>
    <a:srgbClr val="F3793A"/>
    <a:srgbClr val="12BBB0"/>
    <a:srgbClr val="E6B349"/>
    <a:srgbClr val="E86DBC"/>
    <a:srgbClr val="D34B5D"/>
    <a:srgbClr val="A7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5828E6-A7DF-434D-BC5C-2ED90BF4E96E}" v="5" dt="2026-03-25T12:39:43.564"/>
    <p1510:client id="{D91D46D8-2F62-DE4B-A786-4B96CD511EE0}" v="17" dt="2026-03-25T07:57:21.6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/>
    <p:restoredTop sz="94731"/>
  </p:normalViewPr>
  <p:slideViewPr>
    <p:cSldViewPr snapToGrid="0">
      <p:cViewPr varScale="1">
        <p:scale>
          <a:sx n="55" d="100"/>
          <a:sy n="55" d="100"/>
        </p:scale>
        <p:origin x="15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custSel modSld">
      <pc:chgData name="Conceição Teles" userId="9b4626f9-f549-4e5a-acb2-002865762d89" providerId="ADAL" clId="{6164ECDA-3DE9-489C-8C95-4DDCDBDB2766}" dt="2026-03-25T12:39:43.564" v="9"/>
      <pc:docMkLst>
        <pc:docMk/>
      </pc:docMkLst>
      <pc:sldChg chg="modSp">
        <pc:chgData name="Conceição Teles" userId="9b4626f9-f549-4e5a-acb2-002865762d89" providerId="ADAL" clId="{6164ECDA-3DE9-489C-8C95-4DDCDBDB2766}" dt="2026-03-25T12:30:05.953" v="0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3-25T12:30:05.953" v="0"/>
          <ac:spMkLst>
            <pc:docMk/>
            <pc:sldMk cId="1128003745" sldId="274"/>
            <ac:spMk id="7" creationId="{9EA87DEA-355E-F474-654B-3ED7ABAF2454}"/>
          </ac:spMkLst>
        </pc:spChg>
      </pc:sldChg>
      <pc:sldChg chg="addSp delSp modSp mod delAnim modAnim">
        <pc:chgData name="Conceição Teles" userId="9b4626f9-f549-4e5a-acb2-002865762d89" providerId="ADAL" clId="{6164ECDA-3DE9-489C-8C95-4DDCDBDB2766}" dt="2026-03-25T12:39:43.564" v="9"/>
        <pc:sldMkLst>
          <pc:docMk/>
          <pc:sldMk cId="693483612" sldId="321"/>
        </pc:sldMkLst>
        <pc:spChg chg="mod">
          <ac:chgData name="Conceição Teles" userId="9b4626f9-f549-4e5a-acb2-002865762d89" providerId="ADAL" clId="{6164ECDA-3DE9-489C-8C95-4DDCDBDB2766}" dt="2026-03-25T12:38:55.898" v="3"/>
          <ac:spMkLst>
            <pc:docMk/>
            <pc:sldMk cId="693483612" sldId="321"/>
            <ac:spMk id="2" creationId="{0417AFBC-34CF-58BC-B9BE-87C047FC8387}"/>
          </ac:spMkLst>
        </pc:spChg>
        <pc:spChg chg="mod">
          <ac:chgData name="Conceição Teles" userId="9b4626f9-f549-4e5a-acb2-002865762d89" providerId="ADAL" clId="{6164ECDA-3DE9-489C-8C95-4DDCDBDB2766}" dt="2026-03-25T12:39:33.209" v="7" actId="1076"/>
          <ac:spMkLst>
            <pc:docMk/>
            <pc:sldMk cId="693483612" sldId="321"/>
            <ac:spMk id="4" creationId="{75D5D106-0F6B-7913-177A-37D75EF27AC4}"/>
          </ac:spMkLst>
        </pc:spChg>
        <pc:spChg chg="mod">
          <ac:chgData name="Conceição Teles" userId="9b4626f9-f549-4e5a-acb2-002865762d89" providerId="ADAL" clId="{6164ECDA-3DE9-489C-8C95-4DDCDBDB2766}" dt="2026-03-25T12:39:22.675" v="6" actId="1076"/>
          <ac:spMkLst>
            <pc:docMk/>
            <pc:sldMk cId="693483612" sldId="321"/>
            <ac:spMk id="5" creationId="{BD0FA140-5FCA-578D-7D58-9122385E8906}"/>
          </ac:spMkLst>
        </pc:spChg>
        <pc:spChg chg="mod">
          <ac:chgData name="Conceição Teles" userId="9b4626f9-f549-4e5a-acb2-002865762d89" providerId="ADAL" clId="{6164ECDA-3DE9-489C-8C95-4DDCDBDB2766}" dt="2026-03-25T12:38:12.808" v="1"/>
          <ac:spMkLst>
            <pc:docMk/>
            <pc:sldMk cId="693483612" sldId="321"/>
            <ac:spMk id="8" creationId="{A844F8AE-E559-8CE6-07B5-9B3129ECB369}"/>
          </ac:spMkLst>
        </pc:spChg>
        <pc:picChg chg="del">
          <ac:chgData name="Conceição Teles" userId="9b4626f9-f549-4e5a-acb2-002865762d89" providerId="ADAL" clId="{6164ECDA-3DE9-489C-8C95-4DDCDBDB2766}" dt="2026-03-25T12:39:36.575" v="8" actId="478"/>
          <ac:picMkLst>
            <pc:docMk/>
            <pc:sldMk cId="693483612" sldId="321"/>
            <ac:picMk id="6" creationId="{5A685586-BB9D-A949-011E-4B142289E345}"/>
          </ac:picMkLst>
        </pc:picChg>
        <pc:picChg chg="add mod">
          <ac:chgData name="Conceição Teles" userId="9b4626f9-f549-4e5a-acb2-002865762d89" providerId="ADAL" clId="{6164ECDA-3DE9-489C-8C95-4DDCDBDB2766}" dt="2026-03-25T12:39:43.564" v="9"/>
          <ac:picMkLst>
            <pc:docMk/>
            <pc:sldMk cId="693483612" sldId="321"/>
            <ac:picMk id="7" creationId="{3AAFA96F-A840-50AF-B719-C0CF7B384C3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F6283-6611-2A49-8E20-04C34E711099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A33E2-A789-6F45-A202-91AFE67214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7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5EF92A-D2A2-D788-8538-5A2F802D621A}"/>
              </a:ext>
            </a:extLst>
          </p:cNvPr>
          <p:cNvSpPr/>
          <p:nvPr/>
        </p:nvSpPr>
        <p:spPr>
          <a:xfrm>
            <a:off x="69011" y="5878285"/>
            <a:ext cx="1202522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37F36CF2-570A-3A40-ED18-BB45CBB1BD04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5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F792311-4E6E-E3BE-5B5E-9FE81E13C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D2AA568A-842C-BC5F-D79C-CE42FE906109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4D1885-1444-507A-4A6A-6CAD14047E68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DD88F9B-526B-AF83-98E0-E27B09247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slide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seguinte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">
            <a:hlinkClick r:id="" action="ppaction://media"/>
            <a:extLst>
              <a:ext uri="{FF2B5EF4-FFF2-40B4-BE49-F238E27FC236}">
                <a16:creationId xmlns:a16="http://schemas.microsoft.com/office/drawing/2014/main" id="{8CD24D64-BCD8-9272-3474-DA5926068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86E7A42-B0BC-020C-BB7A-025A9325E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D6E59116-70C4-425B-BBF9-28EB86BFAF37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3CB5A74-4EFB-0265-278E-564E35138966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AC40B59-05B2-4B92-D48C-B74C01106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7AFBC-34CF-58BC-B9BE-87C047FC8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5D5D106-0F6B-7913-177A-37D75EF27AC4}"/>
              </a:ext>
            </a:extLst>
          </p:cNvPr>
          <p:cNvSpPr/>
          <p:nvPr/>
        </p:nvSpPr>
        <p:spPr>
          <a:xfrm>
            <a:off x="584885" y="46733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0FA140-5FCA-578D-7D58-9122385E8906}"/>
              </a:ext>
            </a:extLst>
          </p:cNvPr>
          <p:cNvSpPr txBox="1">
            <a:spLocks/>
          </p:cNvSpPr>
          <p:nvPr/>
        </p:nvSpPr>
        <p:spPr>
          <a:xfrm>
            <a:off x="411163" y="55874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HORA DA HISTÓRIA BÍBLICA INTERATIVA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844F8AE-E559-8CE6-07B5-9B3129ECB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931834"/>
            <a:ext cx="6079850" cy="2785532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abro</a:t>
            </a:r>
            <a:r>
              <a:rPr lang="en-US" sz="3200" dirty="0"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latin typeface="Century Gothic" panose="020B0502020202020204" pitchFamily="34" charset="0"/>
              </a:rPr>
              <a:t>prazer</a:t>
            </a:r>
            <a:endParaRPr lang="en-US" sz="3200" dirty="0">
              <a:latin typeface="Century Gothic" panose="020B0502020202020204" pitchFamily="34" charset="0"/>
            </a:endParaRPr>
          </a:p>
          <a:p>
            <a:r>
              <a:rPr lang="en-US" sz="3200" dirty="0"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latin typeface="Century Gothic" panose="020B0502020202020204" pitchFamily="34" charset="0"/>
              </a:rPr>
              <a:t>leio</a:t>
            </a:r>
            <a:r>
              <a:rPr lang="en-US" sz="3200" dirty="0"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abro</a:t>
            </a:r>
            <a:r>
              <a:rPr lang="en-US" sz="3200" dirty="0"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latin typeface="Century Gothic" panose="020B0502020202020204" pitchFamily="34" charset="0"/>
              </a:rPr>
              <a:t>prazer</a:t>
            </a:r>
            <a:endParaRPr lang="en-US" sz="3200" dirty="0">
              <a:latin typeface="Century Gothic" panose="020B0502020202020204" pitchFamily="34" charset="0"/>
            </a:endParaRPr>
          </a:p>
          <a:p>
            <a:r>
              <a:rPr lang="en-US" sz="3200" dirty="0"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latin typeface="Century Gothic" panose="020B0502020202020204" pitchFamily="34" charset="0"/>
              </a:rPr>
              <a:t>leio</a:t>
            </a:r>
            <a:r>
              <a:rPr lang="en-US" sz="3200" dirty="0"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26B6AB-D721-C7D4-395E-759105AF3DD4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pic>
        <p:nvPicPr>
          <p:cNvPr id="7" name="Eu Abro a Bíblia">
            <a:hlinkClick r:id="" action="ppaction://media"/>
            <a:extLst>
              <a:ext uri="{FF2B5EF4-FFF2-40B4-BE49-F238E27FC236}">
                <a16:creationId xmlns:a16="http://schemas.microsoft.com/office/drawing/2014/main" id="{3AAFA96F-A840-50AF-B719-C0CF7B384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ra humana, vestuário, captura de ecrã&#10;&#10;Descrição gerada automaticamente">
            <a:extLst>
              <a:ext uri="{FF2B5EF4-FFF2-40B4-BE49-F238E27FC236}">
                <a16:creationId xmlns:a16="http://schemas.microsoft.com/office/drawing/2014/main" id="{6EE75CFE-7B34-1F9F-9E94-2674A381A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4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a child cooking in a kitchen&#10;&#10;Description automatically generated">
            <a:extLst>
              <a:ext uri="{FF2B5EF4-FFF2-40B4-BE49-F238E27FC236}">
                <a16:creationId xmlns:a16="http://schemas.microsoft.com/office/drawing/2014/main" id="{3325277B-5CD5-826E-6461-3870BFD2E4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550" y="8038"/>
            <a:ext cx="4798899" cy="684996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78868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cooking food with a wooden spoon&#10;&#10;Description automatically generated">
            <a:extLst>
              <a:ext uri="{FF2B5EF4-FFF2-40B4-BE49-F238E27FC236}">
                <a16:creationId xmlns:a16="http://schemas.microsoft.com/office/drawing/2014/main" id="{3D81432B-D10B-9B4B-8CCA-83022B7E84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980" y="0"/>
            <a:ext cx="9592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10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lying down in bed&#10;&#10;Description automatically generated">
            <a:extLst>
              <a:ext uri="{FF2B5EF4-FFF2-40B4-BE49-F238E27FC236}">
                <a16:creationId xmlns:a16="http://schemas.microsoft.com/office/drawing/2014/main" id="{3656DDE6-1795-AE81-0FB7-D8661FF544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492" y="-74428"/>
            <a:ext cx="9641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94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pouring water into a cup&#10;&#10;Description automatically generated">
            <a:extLst>
              <a:ext uri="{FF2B5EF4-FFF2-40B4-BE49-F238E27FC236}">
                <a16:creationId xmlns:a16="http://schemas.microsoft.com/office/drawing/2014/main" id="{0256D8FE-DE9B-B40A-ADB3-4F86B31696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"/>
          <a:stretch/>
        </p:blipFill>
        <p:spPr>
          <a:xfrm>
            <a:off x="3661569" y="0"/>
            <a:ext cx="4868862" cy="687948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88859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9EA87DEA-355E-F474-654B-3ED7ABAF2454}"/>
              </a:ext>
            </a:extLst>
          </p:cNvPr>
          <p:cNvSpPr txBox="1"/>
          <p:nvPr/>
        </p:nvSpPr>
        <p:spPr>
          <a:xfrm>
            <a:off x="0" y="2508680"/>
            <a:ext cx="1219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“Ele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tem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cuidado</a:t>
            </a:r>
            <a:endParaRPr lang="en-AU" sz="8000" b="1" i="1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de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vós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1 PEDRO 5:7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BBB1D31F-5E34-746F-AABE-3B0FABE6DC99}"/>
              </a:ext>
            </a:extLst>
          </p:cNvPr>
          <p:cNvSpPr/>
          <p:nvPr/>
        </p:nvSpPr>
        <p:spPr>
          <a:xfrm>
            <a:off x="-2090252" y="447585"/>
            <a:ext cx="6190613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BBFB96-C0DA-D409-A356-1752791B4C6B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601C13-B274-90AA-65DA-8750C6D77ECC}"/>
              </a:ext>
            </a:extLst>
          </p:cNvPr>
          <p:cNvSpPr txBox="1">
            <a:spLocks/>
          </p:cNvSpPr>
          <p:nvPr/>
        </p:nvSpPr>
        <p:spPr>
          <a:xfrm>
            <a:off x="5186407" y="6481535"/>
            <a:ext cx="365279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1800"/>
              </a:spcBef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 Cares for You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” by Rosie Smith, copyright © 2024 General Conference Corporation® of Seventh-day Adventists. </a:t>
            </a: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985B2EB-28DC-CE56-7A4A-96CD9E48A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549B69DE-6F32-A28A-C5C3-12AB6517CB6F}"/>
              </a:ext>
            </a:extLst>
          </p:cNvPr>
          <p:cNvSpPr/>
          <p:nvPr/>
        </p:nvSpPr>
        <p:spPr>
          <a:xfrm>
            <a:off x="0" y="472299"/>
            <a:ext cx="2086233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37FB914-E8F0-A4D4-C23B-7FC95E19A97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664D10D-F6FD-2685-2A72-E09BB70E7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" y="1656097"/>
            <a:ext cx="6276412" cy="3150140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ABEBD5C-0EDA-92EF-E0D8-600FCA5359FC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">
            <a:hlinkClick r:id="" action="ppaction://media"/>
            <a:extLst>
              <a:ext uri="{FF2B5EF4-FFF2-40B4-BE49-F238E27FC236}">
                <a16:creationId xmlns:a16="http://schemas.microsoft.com/office/drawing/2014/main" id="{767B45B4-92AA-057C-1C7A-6A5C33C60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1F758BE0-17C8-CD51-1B2D-C81C9D23CAEC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60AA87-A7AF-F54B-673B-AC83011ABCBD}"/>
              </a:ext>
            </a:extLst>
          </p:cNvPr>
          <p:cNvSpPr txBox="1">
            <a:spLocks/>
          </p:cNvSpPr>
          <p:nvPr/>
        </p:nvSpPr>
        <p:spPr>
          <a:xfrm>
            <a:off x="996778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PRAISE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2720426-B031-5548-5551-251D44A7B2D1}"/>
              </a:ext>
            </a:extLst>
          </p:cNvPr>
          <p:cNvSpPr txBox="1">
            <a:spLocks/>
          </p:cNvSpPr>
          <p:nvPr/>
        </p:nvSpPr>
        <p:spPr>
          <a:xfrm>
            <a:off x="2432908" y="6486783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“Shake a Little Hand,” public domain. Adapted words by Noelene Johnsson. From Little Voices Praise Him, #6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0CBDC9C5-ACCF-488B-5B15-5BECF510F824}"/>
              </a:ext>
            </a:extLst>
          </p:cNvPr>
          <p:cNvSpPr/>
          <p:nvPr/>
        </p:nvSpPr>
        <p:spPr>
          <a:xfrm>
            <a:off x="0" y="480115"/>
            <a:ext cx="307461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B6BA210-4EBC-9D15-FA5A-50199AC43BF9}"/>
              </a:ext>
            </a:extLst>
          </p:cNvPr>
          <p:cNvSpPr txBox="1">
            <a:spLocks/>
          </p:cNvSpPr>
          <p:nvPr/>
        </p:nvSpPr>
        <p:spPr>
          <a:xfrm>
            <a:off x="57533" y="45119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LOUVOR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5703E18-36AE-EEBE-EEE9-810CCC60BCE3}"/>
              </a:ext>
            </a:extLst>
          </p:cNvPr>
          <p:cNvSpPr txBox="1">
            <a:spLocks/>
          </p:cNvSpPr>
          <p:nvPr/>
        </p:nvSpPr>
        <p:spPr>
          <a:xfrm>
            <a:off x="3215067" y="480115"/>
            <a:ext cx="66294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Aperta a minha mão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FA098B46-4BD0-91A7-8A20-797E21942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613" y="1382164"/>
            <a:ext cx="8906369" cy="4690872"/>
          </a:xfrm>
        </p:spPr>
        <p:txBody>
          <a:bodyPr>
            <a:no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estares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4D505F9-FC75-174A-E49C-3EFA235AB427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Apertem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Aperta a Minha Mão">
            <a:hlinkClick r:id="" action="ppaction://media"/>
            <a:extLst>
              <a:ext uri="{FF2B5EF4-FFF2-40B4-BE49-F238E27FC236}">
                <a16:creationId xmlns:a16="http://schemas.microsoft.com/office/drawing/2014/main" id="{DDFACF29-B89B-E7DE-93E1-DD916A38E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8F6BA32-484C-66F6-A511-C9ACEB83B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1F27FE50-EFF9-9B35-6276-A0E916C1D1FE}"/>
              </a:ext>
            </a:extLst>
          </p:cNvPr>
          <p:cNvSpPr/>
          <p:nvPr/>
        </p:nvSpPr>
        <p:spPr>
          <a:xfrm>
            <a:off x="-92677" y="478832"/>
            <a:ext cx="637797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DB22A73-56DB-2FE3-546C-F3BC19F4DCBA}"/>
              </a:ext>
            </a:extLst>
          </p:cNvPr>
          <p:cNvSpPr txBox="1">
            <a:spLocks/>
          </p:cNvSpPr>
          <p:nvPr/>
        </p:nvSpPr>
        <p:spPr>
          <a:xfrm>
            <a:off x="6350" y="467412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NA NOSSA CAIXA DA NATUREZA HOJE?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924BDB7-9ABE-C97F-A57B-A99A3AFED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402" y="966311"/>
            <a:ext cx="8852366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42790FE-EE54-009D-4BFE-00794C4D0928}"/>
              </a:ext>
            </a:extLst>
          </p:cNvPr>
          <p:cNvSpPr txBox="1">
            <a:spLocks/>
          </p:cNvSpPr>
          <p:nvPr/>
        </p:nvSpPr>
        <p:spPr>
          <a:xfrm>
            <a:off x="-256849" y="463496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“Nature box”  by Carolin Schmitz, copyright © 2023 General Conference Corporation® of Seventh-day Adventists.</a:t>
            </a:r>
          </a:p>
        </p:txBody>
      </p:sp>
      <p:pic>
        <p:nvPicPr>
          <p:cNvPr id="17" name="Caixa da Natureza">
            <a:hlinkClick r:id="" action="ppaction://media"/>
            <a:extLst>
              <a:ext uri="{FF2B5EF4-FFF2-40B4-BE49-F238E27FC236}">
                <a16:creationId xmlns:a16="http://schemas.microsoft.com/office/drawing/2014/main" id="{D6FAFBE5-B598-E05E-9295-96971E726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02D250DB-C47B-B28A-455B-3FB8CEC7FF2F}"/>
              </a:ext>
            </a:extLst>
          </p:cNvPr>
          <p:cNvSpPr txBox="1"/>
          <p:nvPr/>
        </p:nvSpPr>
        <p:spPr>
          <a:xfrm>
            <a:off x="102549" y="1536174"/>
            <a:ext cx="57940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Manual</a:t>
            </a:r>
            <a:endParaRPr kumimoji="0" lang="en-AU" sz="5400" b="0" i="0" u="none" strike="noStrike" kern="1200" cap="none" spc="0" normalizeH="0" baseline="0" noProof="0" dirty="0">
              <a:ln>
                <a:noFill/>
              </a:ln>
              <a:solidFill>
                <a:srgbClr val="A771A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87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10F04265-1489-657F-74FE-786A909B7210}"/>
              </a:ext>
            </a:extLst>
          </p:cNvPr>
          <p:cNvSpPr/>
          <p:nvPr/>
        </p:nvSpPr>
        <p:spPr>
          <a:xfrm>
            <a:off x="0" y="466812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C7607B-815F-D544-0509-02561FE1D7DB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3CDE782-732C-A2B1-09FD-75ECC5020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chegou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fim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32C1FEC-F8D3-4DA5-D5A7-145DB6DED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25" y="2108172"/>
            <a:ext cx="5761026" cy="397499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B7290EE-C8BD-99A7-2F3B-B3C066B0C5EE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8" name="A Escola Sabatina Chegou Agora ao Fim">
            <a:hlinkClick r:id="" action="ppaction://media"/>
            <a:extLst>
              <a:ext uri="{FF2B5EF4-FFF2-40B4-BE49-F238E27FC236}">
                <a16:creationId xmlns:a16="http://schemas.microsoft.com/office/drawing/2014/main" id="{A8FA2E11-14BF-B94B-078B-344F0079F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35F118C9-1108-00E2-5CBF-84A4E9CC20D1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A4A9EFB-F00D-59FD-C5AD-A5FBA844E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barco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DAA63B-AD29-9D3D-6BFB-57F3A4CEE5DF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(Barco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recipiente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plástico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cheio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água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D2C04E3-7F79-48AF-5B1F-FF751700283E}"/>
              </a:ext>
            </a:extLst>
          </p:cNvPr>
          <p:cNvSpPr txBox="1">
            <a:spLocks/>
          </p:cNvSpPr>
          <p:nvPr/>
        </p:nvSpPr>
        <p:spPr>
          <a:xfrm>
            <a:off x="4545951" y="2180983"/>
            <a:ext cx="6969777" cy="2825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49D3076-1989-1AE1-6F85-F8B601999183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“See the Boat” by Janet Sage, copyright © 2001 North American Division Corporation of Seventh-day Adventists. From Little Voices Praise Him, #172. Used by permission.</a:t>
            </a:r>
          </a:p>
        </p:txBody>
      </p:sp>
      <p:pic>
        <p:nvPicPr>
          <p:cNvPr id="15" name="Vê o Barco">
            <a:hlinkClick r:id="" action="ppaction://media"/>
            <a:extLst>
              <a:ext uri="{FF2B5EF4-FFF2-40B4-BE49-F238E27FC236}">
                <a16:creationId xmlns:a16="http://schemas.microsoft.com/office/drawing/2014/main" id="{88342DEB-3A12-C40B-A723-BB8B124FE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E569D2A3-ADFA-9A32-29CF-909C8B6311D3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7C6B95B-F120-2FC8-87C1-55F1CA756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Peixes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38A3FD4-29A9-DEB9-A659-A2FD6295F78A}"/>
              </a:ext>
            </a:extLst>
          </p:cNvPr>
          <p:cNvSpPr txBox="1">
            <a:spLocks/>
          </p:cNvSpPr>
          <p:nvPr/>
        </p:nvSpPr>
        <p:spPr>
          <a:xfrm>
            <a:off x="2603156" y="6433065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papel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num pau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DC790F6-53E1-B33B-DBB7-505D54FA0966}"/>
              </a:ext>
            </a:extLst>
          </p:cNvPr>
          <p:cNvSpPr txBox="1">
            <a:spLocks/>
          </p:cNvSpPr>
          <p:nvPr/>
        </p:nvSpPr>
        <p:spPr>
          <a:xfrm>
            <a:off x="3502091" y="1038740"/>
            <a:ext cx="8307840" cy="5186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rio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Deus fez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mar.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D78B8D0-AA08-2CB8-FBE0-AED4DCFF0DBF}"/>
              </a:ext>
            </a:extLst>
          </p:cNvPr>
          <p:cNvSpPr txBox="1">
            <a:spLocks/>
          </p:cNvSpPr>
          <p:nvPr/>
        </p:nvSpPr>
        <p:spPr>
          <a:xfrm>
            <a:off x="3093305" y="649158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"Fishy, Fishy" by Janet Sage, copyright © 2001 North American Division Corporation of Seventh-day Adventists. From Little Voices Praise Him, #161. Used by permission.</a:t>
            </a:r>
          </a:p>
        </p:txBody>
      </p:sp>
      <p:pic>
        <p:nvPicPr>
          <p:cNvPr id="15" name="Peixes">
            <a:hlinkClick r:id="" action="ppaction://media"/>
            <a:extLst>
              <a:ext uri="{FF2B5EF4-FFF2-40B4-BE49-F238E27FC236}">
                <a16:creationId xmlns:a16="http://schemas.microsoft.com/office/drawing/2014/main" id="{D5BF0679-9C15-BD10-86E6-0D011E165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FEB23689-9C32-32FE-851A-729424A19874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A04B77-0A53-587D-B3DE-AD34C9212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Seashells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2500DD8-144F-3A2D-136D-AB27F00F7222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(Shells)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AB70893-3931-569B-1CC6-25130C3CB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2733" y="1328006"/>
            <a:ext cx="6529897" cy="5255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2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Seashells, seashells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Many pretty seashells,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Rough and shiny ones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Big and tiny ones,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Jesus made the seashells.</a:t>
            </a:r>
          </a:p>
          <a:p>
            <a:pPr marL="0" marR="0">
              <a:lnSpc>
                <a:spcPct val="115000"/>
              </a:lnSpc>
            </a:pP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62447FC-0AD7-EE78-168A-CCA50DCB0180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17" name="4. Seashells">
            <a:hlinkClick r:id="" action="ppaction://media"/>
            <a:extLst>
              <a:ext uri="{FF2B5EF4-FFF2-40B4-BE49-F238E27FC236}">
                <a16:creationId xmlns:a16="http://schemas.microsoft.com/office/drawing/2014/main" id="{D472330E-DE45-4E18-F9FD-9AFC11A0A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609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E59ADBCA-09FD-8041-DBB1-9F5F87D0D019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19098EE-4097-3A4A-22C8-031568D46BC0}"/>
              </a:ext>
            </a:extLst>
          </p:cNvPr>
          <p:cNvSpPr txBox="1">
            <a:spLocks/>
          </p:cNvSpPr>
          <p:nvPr/>
        </p:nvSpPr>
        <p:spPr>
          <a:xfrm>
            <a:off x="268553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Conchas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38C6AF9-AEEB-3CDF-800F-5F48745D800E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marinhas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3E3A465-7C50-F5BE-A2FC-B3E1CC43940C}"/>
              </a:ext>
            </a:extLst>
          </p:cNvPr>
          <p:cNvSpPr txBox="1">
            <a:spLocks/>
          </p:cNvSpPr>
          <p:nvPr/>
        </p:nvSpPr>
        <p:spPr>
          <a:xfrm>
            <a:off x="4772733" y="1328006"/>
            <a:ext cx="6529897" cy="5255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200" kern="10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Conchas, conchas,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Tão bonitas conchas.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Belas e valiosas,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Brilhantes e preciosas.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Jesus fez as conchas.</a:t>
            </a:r>
            <a:endParaRPr lang="en-US" sz="32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1FA6D79-3BF8-7969-B11A-E5644004B29C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23" name="Conchas">
            <a:hlinkClick r:id="" action="ppaction://media"/>
            <a:extLst>
              <a:ext uri="{FF2B5EF4-FFF2-40B4-BE49-F238E27FC236}">
                <a16:creationId xmlns:a16="http://schemas.microsoft.com/office/drawing/2014/main" id="{74727192-E0DD-C121-9525-082B8824AE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8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B302AAE1-92C2-9BDB-F5F7-520E74C764F6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1E970D8-7C0A-BF58-CA1F-D55568481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Big Blue Ocean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42ACD27-D1E0-2D41-DC46-BAA80027D38E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(Blue ribbons)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5F4EE91-9A97-5CE7-9CAB-B32AFB079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227" y="477615"/>
            <a:ext cx="8677816" cy="5257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  <a:endParaRPr lang="en-US" sz="3200" kern="100" dirty="0"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ocean, the big blue ocean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Let’s learn of Jesus at the ocean!</a:t>
            </a:r>
          </a:p>
          <a:p>
            <a:pPr marL="0" marR="0">
              <a:lnSpc>
                <a:spcPct val="115000"/>
              </a:lnSpc>
            </a:pPr>
            <a:r>
              <a:rPr lang="en-US" sz="3200" kern="1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  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5EE6DF1-F838-6790-029C-E765C238C5DE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17" name="5. The Big Blue Ocean">
            <a:hlinkClick r:id="" action="ppaction://media"/>
            <a:extLst>
              <a:ext uri="{FF2B5EF4-FFF2-40B4-BE49-F238E27FC236}">
                <a16:creationId xmlns:a16="http://schemas.microsoft.com/office/drawing/2014/main" id="{C62FC12B-5C25-7BB5-B362-BDE5A162F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6FF6E217-820E-E6D3-8F66-D464C4719DD8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5F686CF-ECB5-FB9B-A553-CD9C1F2D3591}"/>
              </a:ext>
            </a:extLst>
          </p:cNvPr>
          <p:cNvSpPr txBox="1">
            <a:spLocks/>
          </p:cNvSpPr>
          <p:nvPr/>
        </p:nvSpPr>
        <p:spPr>
          <a:xfrm>
            <a:off x="2734962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 grande mar azul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2A93A94-045C-12E5-E3BD-9093C66BFC0C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Fitas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azuis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6D57048-F23A-3DA4-18CE-4AB195FFA30F}"/>
              </a:ext>
            </a:extLst>
          </p:cNvPr>
          <p:cNvSpPr txBox="1">
            <a:spLocks/>
          </p:cNvSpPr>
          <p:nvPr/>
        </p:nvSpPr>
        <p:spPr>
          <a:xfrm>
            <a:off x="3040508" y="1605717"/>
            <a:ext cx="8677816" cy="4025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mar, o grande mar.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 aprender do Seu amor.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20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(Repetir)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69EEB09-63DB-8E67-A4C4-399AF3C61911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23" name="O Grande Mar Azul">
            <a:hlinkClick r:id="" action="ppaction://media"/>
            <a:extLst>
              <a:ext uri="{FF2B5EF4-FFF2-40B4-BE49-F238E27FC236}">
                <a16:creationId xmlns:a16="http://schemas.microsoft.com/office/drawing/2014/main" id="{CAD42637-2967-5DDB-7007-91948A775B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0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12E2AF53-2B75-0192-3C95-1B79A5D8E7F9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CDC7F17-3CB7-AA35-15CE-38DF3C925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Loaves and the Fishes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874C6E3-D026-384B-D4EA-3E8B1C20AD1A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(Small piece of bread or a little basket)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55F0780-E48D-F625-45A7-D24F4D4BA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606" y="1523757"/>
            <a:ext cx="6598983" cy="4149760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AE465B-44D8-B443-6F76-4CB2C470D303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17" name="7. The Loaves and the Fishes">
            <a:hlinkClick r:id="" action="ppaction://media"/>
            <a:extLst>
              <a:ext uri="{FF2B5EF4-FFF2-40B4-BE49-F238E27FC236}">
                <a16:creationId xmlns:a16="http://schemas.microsoft.com/office/drawing/2014/main" id="{DA0C9295-80BD-6B01-BCFF-75754771A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6879CF0F-1D44-949A-97DD-B995BDE3E9BB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9640B2E-C433-66FA-B996-2DEE58157405}"/>
              </a:ext>
            </a:extLst>
          </p:cNvPr>
          <p:cNvSpPr txBox="1">
            <a:spLocks/>
          </p:cNvSpPr>
          <p:nvPr/>
        </p:nvSpPr>
        <p:spPr>
          <a:xfrm>
            <a:off x="2784389" y="48191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Os pães e os peixes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D6ED7F5-7B76-27E6-186C-A085D74CB952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pedaço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cesto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0E3FEB08-1AE5-AB13-469F-8AA97813E2FC}"/>
              </a:ext>
            </a:extLst>
          </p:cNvPr>
          <p:cNvSpPr txBox="1">
            <a:spLocks/>
          </p:cNvSpPr>
          <p:nvPr/>
        </p:nvSpPr>
        <p:spPr>
          <a:xfrm>
            <a:off x="4502606" y="2273181"/>
            <a:ext cx="6598983" cy="3400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um peixe só,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Juntamos mais um,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1, 2, 3, 4, 5 pequeninos pães.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E5FCF2E-F221-BC37-FDBD-4FF050CAD25C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23" name="Os Pães e os Peixes">
            <a:hlinkClick r:id="" action="ppaction://media"/>
            <a:extLst>
              <a:ext uri="{FF2B5EF4-FFF2-40B4-BE49-F238E27FC236}">
                <a16:creationId xmlns:a16="http://schemas.microsoft.com/office/drawing/2014/main" id="{43738221-61C4-92D1-158D-2DF462747B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2FF8567D-F8B6-E2DA-31D4-4E3225397CB2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0385887-DA18-1414-42B3-369977C5D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1 . . . 2 . . . 3, God Loves 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E019C0C-C40F-E06D-4A3B-781D45E20408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(Mirrors)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025D8DC-1B89-DC79-2D18-A896950E5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809" y="2220279"/>
            <a:ext cx="7857796" cy="241744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One, two, three, God loves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Arms out wide, come inside.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Full of love, His heart for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I’m God’s child, He created me.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AC46B4D-2BAC-3977-76BC-0C6DF35184AC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FD8749F-D01F-337A-B4DB-99215E9059E2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EB9CF61-982F-CAFB-BF1F-1CA122D5EB51}"/>
              </a:ext>
            </a:extLst>
          </p:cNvPr>
          <p:cNvSpPr txBox="1">
            <a:spLocks/>
          </p:cNvSpPr>
          <p:nvPr/>
        </p:nvSpPr>
        <p:spPr>
          <a:xfrm>
            <a:off x="272260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1, 2, 3, Deus me fez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D01D577A-D951-95AC-7F93-F96D96623AA3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Espelhos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6F750F0-98C2-B3BC-576E-59A07B27F81E}"/>
              </a:ext>
            </a:extLst>
          </p:cNvPr>
          <p:cNvSpPr txBox="1">
            <a:spLocks/>
          </p:cNvSpPr>
          <p:nvPr/>
        </p:nvSpPr>
        <p:spPr>
          <a:xfrm>
            <a:off x="4008809" y="2220279"/>
            <a:ext cx="7857796" cy="241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latin typeface="Century Gothic" panose="020B0502020202020204" pitchFamily="34" charset="0"/>
              </a:rPr>
              <a:t>1, 2, 3, Deus me fez.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De mim cuidou e me salvou.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Pelos Seus filhos deu o Seu Coração.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Pois amou toda a Criação.</a:t>
            </a:r>
          </a:p>
          <a:p>
            <a:pPr algn="l"/>
            <a:r>
              <a:rPr lang="en-US" sz="2000">
                <a:latin typeface="Century Gothic" panose="020B0502020202020204" pitchFamily="34" charset="0"/>
              </a:rPr>
              <a:t>(Repetir)</a:t>
            </a: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F35C496-AD65-2256-7352-E2C87196E953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2" name="1, 2, 3, Deuz Me Fez">
            <a:hlinkClick r:id="" action="ppaction://media"/>
            <a:extLst>
              <a:ext uri="{FF2B5EF4-FFF2-40B4-BE49-F238E27FC236}">
                <a16:creationId xmlns:a16="http://schemas.microsoft.com/office/drawing/2014/main" id="{0607CAB9-48A3-E3C2-7E36-5EDE689F2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275E8-ABD1-708D-3EA9-ED546AE1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417D98EC-07AD-79B8-C139-288D1CCD0D4F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89E486-CB40-3B32-866B-7E6C07A56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86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74D5617-25C3-EC0E-AE97-797AA67CEF91}"/>
              </a:ext>
            </a:extLst>
          </p:cNvPr>
          <p:cNvSpPr txBox="1">
            <a:spLocks/>
          </p:cNvSpPr>
          <p:nvPr/>
        </p:nvSpPr>
        <p:spPr>
          <a:xfrm>
            <a:off x="2594919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84A2B40-ECB7-61E0-3074-AE5F86B4B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780" y="1826172"/>
            <a:ext cx="8648198" cy="384310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gosto</a:t>
            </a:r>
            <a:r>
              <a:rPr lang="en-US" sz="3200" dirty="0"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latin typeface="Century Gothic" panose="020B0502020202020204" pitchFamily="34" charset="0"/>
              </a:rPr>
              <a:t>ir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à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latin typeface="Century Gothic" panose="020B0502020202020204" pitchFamily="34" charset="0"/>
              </a:rPr>
              <a:t>orar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agradeço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2000" dirty="0"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algn="l"/>
            <a:endParaRPr lang="en-US" sz="32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BAEE5D0-8760-398D-8B7A-5D879DB458D1}"/>
              </a:ext>
            </a:extLst>
          </p:cNvPr>
          <p:cNvSpPr txBox="1">
            <a:spLocks/>
          </p:cNvSpPr>
          <p:nvPr/>
        </p:nvSpPr>
        <p:spPr>
          <a:xfrm>
            <a:off x="250473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“The Sabbath” by Rosie Smith,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2024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O Sábado">
            <a:hlinkClick r:id="" action="ppaction://media"/>
            <a:extLst>
              <a:ext uri="{FF2B5EF4-FFF2-40B4-BE49-F238E27FC236}">
                <a16:creationId xmlns:a16="http://schemas.microsoft.com/office/drawing/2014/main" id="{F8DCF906-1A6F-058C-A0D5-08F4AA78A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1245</Words>
  <Application>Microsoft Office PowerPoint</Application>
  <PresentationFormat>Ecrã Panorâmico</PresentationFormat>
  <Paragraphs>196</Paragraphs>
  <Slides>22</Slides>
  <Notes>3</Notes>
  <HiddenSlides>0</HiddenSlides>
  <MMClips>16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9" baseType="lpstr">
      <vt:lpstr>Aptos</vt:lpstr>
      <vt:lpstr>Arial</vt:lpstr>
      <vt:lpstr>Helvetica</vt:lpstr>
      <vt:lpstr>Century Gothic</vt:lpstr>
      <vt:lpstr>Times New Roman</vt:lpstr>
      <vt:lpstr>Aptos Display</vt:lpstr>
      <vt:lpstr>Office Theme</vt:lpstr>
      <vt:lpstr>Apresentação do PowerPoint</vt:lpstr>
      <vt:lpstr>Apresentação do PowerPoint</vt:lpstr>
      <vt:lpstr>Vê o barco</vt:lpstr>
      <vt:lpstr>Peixes</vt:lpstr>
      <vt:lpstr>Seashells</vt:lpstr>
      <vt:lpstr>The Big Blue Ocean</vt:lpstr>
      <vt:lpstr>The Loaves and the Fishes</vt:lpstr>
      <vt:lpstr>1 . . . 2 . . . 3, God Loves Me</vt:lpstr>
      <vt:lpstr>O Sábado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Conceição Teles</cp:lastModifiedBy>
  <cp:revision>37</cp:revision>
  <dcterms:created xsi:type="dcterms:W3CDTF">2025-03-02T08:19:28Z</dcterms:created>
  <dcterms:modified xsi:type="dcterms:W3CDTF">2026-03-25T12:39:52Z</dcterms:modified>
</cp:coreProperties>
</file>