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309" r:id="rId2"/>
    <p:sldId id="289" r:id="rId3"/>
    <p:sldId id="290" r:id="rId4"/>
    <p:sldId id="310" r:id="rId5"/>
    <p:sldId id="311" r:id="rId6"/>
    <p:sldId id="312" r:id="rId7"/>
    <p:sldId id="316" r:id="rId8"/>
    <p:sldId id="317" r:id="rId9"/>
    <p:sldId id="318" r:id="rId10"/>
    <p:sldId id="319" r:id="rId11"/>
    <p:sldId id="320" r:id="rId12"/>
    <p:sldId id="321" r:id="rId13"/>
    <p:sldId id="283" r:id="rId14"/>
    <p:sldId id="284" r:id="rId15"/>
    <p:sldId id="285" r:id="rId16"/>
    <p:sldId id="286" r:id="rId17"/>
    <p:sldId id="287" r:id="rId18"/>
    <p:sldId id="274" r:id="rId19"/>
    <p:sldId id="323" r:id="rId20"/>
    <p:sldId id="324" r:id="rId21"/>
    <p:sldId id="325" r:id="rId22"/>
    <p:sldId id="326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9B7B"/>
    <a:srgbClr val="F3793A"/>
    <a:srgbClr val="12BBB0"/>
    <a:srgbClr val="E6B349"/>
    <a:srgbClr val="E86DBC"/>
    <a:srgbClr val="D34B5D"/>
    <a:srgbClr val="A7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429CAF-E87F-4955-8237-BCC30FD5B166}" v="1" dt="2026-03-25T12:31:06.7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/>
    <p:restoredTop sz="94731"/>
  </p:normalViewPr>
  <p:slideViewPr>
    <p:cSldViewPr snapToGrid="0">
      <p:cViewPr varScale="1">
        <p:scale>
          <a:sx n="87" d="100"/>
          <a:sy n="87" d="100"/>
        </p:scale>
        <p:origin x="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6-03-25T12:31:06.739" v="0"/>
      <pc:docMkLst>
        <pc:docMk/>
      </pc:docMkLst>
      <pc:sldChg chg="modSp">
        <pc:chgData name="Conceição Teles" userId="9b4626f9-f549-4e5a-acb2-002865762d89" providerId="ADAL" clId="{6164ECDA-3DE9-489C-8C95-4DDCDBDB2766}" dt="2026-03-25T12:31:06.739" v="0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3-25T12:31:06.739" v="0"/>
          <ac:spMkLst>
            <pc:docMk/>
            <pc:sldMk cId="1128003745" sldId="274"/>
            <ac:spMk id="7" creationId="{FE6B1E2C-3FC5-EDD9-1F8D-E6EBE55E280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1908E-48DC-204D-832F-986AD2D70495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E4419-3054-5C48-B4E8-A7619866D0F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48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3A25BE5-96CD-49BF-0E17-037AF41A9642}"/>
              </a:ext>
            </a:extLst>
          </p:cNvPr>
          <p:cNvSpPr/>
          <p:nvPr/>
        </p:nvSpPr>
        <p:spPr>
          <a:xfrm>
            <a:off x="69011" y="5878285"/>
            <a:ext cx="1202522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0FC56A7-C27E-1690-1C41-C5E4F29779B5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5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1A79F7D-073C-2C05-8B69-CE4287AB7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AB61FE07-6E2B-5679-DB2C-ADC505D3ACCD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77B6B5E-0F9B-FA44-EDB8-533B23EFDA60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B2EAF1B5-EA3E-5ADB-8B1B-D45C09E70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slide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seguinte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20" name="Dobro os Meus Joelhos">
            <a:hlinkClick r:id="" action="ppaction://media"/>
            <a:extLst>
              <a:ext uri="{FF2B5EF4-FFF2-40B4-BE49-F238E27FC236}">
                <a16:creationId xmlns:a16="http://schemas.microsoft.com/office/drawing/2014/main" id="{78EC2682-C107-6D0A-AA81-02AB224EC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218FA53-577C-4BEA-33D1-AB7D9BE4F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3D5A8F0E-355F-1C5E-8D53-28F222973803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056D02-3B20-FCCA-D2A9-3E0A9EEE9E33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7DB01DD-33A2-AED1-9369-DC0198446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7A6ECA7F-3DD8-14F4-FE59-E7732F5AB12A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INTERACTIVE BIBLE STORY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8C18BCD-4763-AA60-0C4B-5A03AE9D74D2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30683D8-45C2-0A0B-63FB-176D50E24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95C986A2-29CE-9EAB-278E-2EA8E26F3A4C}"/>
              </a:ext>
            </a:extLst>
          </p:cNvPr>
          <p:cNvSpPr/>
          <p:nvPr/>
        </p:nvSpPr>
        <p:spPr>
          <a:xfrm>
            <a:off x="-290385" y="468540"/>
            <a:ext cx="5642031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2ED2EE5-D647-39AF-75C3-14550D1EF3F4}"/>
              </a:ext>
            </a:extLst>
          </p:cNvPr>
          <p:cNvSpPr txBox="1">
            <a:spLocks/>
          </p:cNvSpPr>
          <p:nvPr/>
        </p:nvSpPr>
        <p:spPr>
          <a:xfrm>
            <a:off x="135050" y="43132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HORA DA HISTÓRIA BÍBLICA 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AA875755-6CEF-1EE4-DCC4-57DED18C2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605280"/>
            <a:ext cx="6079850" cy="3112086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28" name="Eu Abro a Bíblia">
            <a:hlinkClick r:id="" action="ppaction://media"/>
            <a:extLst>
              <a:ext uri="{FF2B5EF4-FFF2-40B4-BE49-F238E27FC236}">
                <a16:creationId xmlns:a16="http://schemas.microsoft.com/office/drawing/2014/main" id="{762ED820-6049-227C-C9F1-C11B119DA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pessoa, vestuário, captura de ecrã&#10;&#10;Descrição gerada automaticamente">
            <a:extLst>
              <a:ext uri="{FF2B5EF4-FFF2-40B4-BE49-F238E27FC236}">
                <a16:creationId xmlns:a16="http://schemas.microsoft.com/office/drawing/2014/main" id="{1C61B40C-8872-5D4F-77D7-B5295B6BE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peaking to a group of people&#10;&#10;Description automatically generated">
            <a:extLst>
              <a:ext uri="{FF2B5EF4-FFF2-40B4-BE49-F238E27FC236}">
                <a16:creationId xmlns:a16="http://schemas.microsoft.com/office/drawing/2014/main" id="{888E9800-D00F-ED85-B645-B3C9F48BA7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0044" y="9375"/>
            <a:ext cx="4871912" cy="68486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26321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boat&#10;&#10;Description automatically generated">
            <a:extLst>
              <a:ext uri="{FF2B5EF4-FFF2-40B4-BE49-F238E27FC236}">
                <a16:creationId xmlns:a16="http://schemas.microsoft.com/office/drawing/2014/main" id="{C4948B1D-4148-ABB1-B735-1820A4C5F5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767" y="0"/>
            <a:ext cx="9630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54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boat with people on it&#10;&#10;Description automatically generated">
            <a:extLst>
              <a:ext uri="{FF2B5EF4-FFF2-40B4-BE49-F238E27FC236}">
                <a16:creationId xmlns:a16="http://schemas.microsoft.com/office/drawing/2014/main" id="{ED7881A5-44C1-89C1-FB14-30B279E86D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1759" y="0"/>
            <a:ext cx="9668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25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be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8D3CB69F-BA4F-4F13-04CD-014587DB93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"/>
          <a:stretch/>
        </p:blipFill>
        <p:spPr>
          <a:xfrm>
            <a:off x="3721677" y="0"/>
            <a:ext cx="4748646" cy="686658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16311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FE6B1E2C-3FC5-EDD9-1F8D-E6EBE55E2808}"/>
              </a:ext>
            </a:extLst>
          </p:cNvPr>
          <p:cNvSpPr txBox="1"/>
          <p:nvPr/>
        </p:nvSpPr>
        <p:spPr>
          <a:xfrm>
            <a:off x="0" y="2508680"/>
            <a:ext cx="1219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“Ele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tem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cuidado</a:t>
            </a:r>
            <a:endParaRPr lang="en-AU" sz="8000" b="1" i="1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de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vós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1 PEDRO 5:7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14B062BA-87BF-F7EA-7F65-6E64EAD2FF14}"/>
              </a:ext>
            </a:extLst>
          </p:cNvPr>
          <p:cNvSpPr/>
          <p:nvPr/>
        </p:nvSpPr>
        <p:spPr>
          <a:xfrm>
            <a:off x="-2090252" y="447585"/>
            <a:ext cx="6190613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8BF1A7-BB19-8F8E-CB1C-7E0E4480FE46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B4F4BC7-B49D-FCFC-2EFB-8FAFFD35D3A2}"/>
              </a:ext>
            </a:extLst>
          </p:cNvPr>
          <p:cNvSpPr txBox="1">
            <a:spLocks/>
          </p:cNvSpPr>
          <p:nvPr/>
        </p:nvSpPr>
        <p:spPr>
          <a:xfrm>
            <a:off x="5186407" y="6481535"/>
            <a:ext cx="365279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1800"/>
              </a:spcBef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 Cares for You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” by Rosie Smith, copyright © 2024 General Conference Corporation® of Seventh-day Adventists. </a:t>
            </a: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4770F07-4950-6290-4ED3-933164E04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DE5AA43D-4CCC-F14E-DFB4-FC6C83E46668}"/>
              </a:ext>
            </a:extLst>
          </p:cNvPr>
          <p:cNvSpPr/>
          <p:nvPr/>
        </p:nvSpPr>
        <p:spPr>
          <a:xfrm>
            <a:off x="0" y="472299"/>
            <a:ext cx="2086233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4E81C04-849D-00F1-57B2-B17B2A99666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664AE64-E6F8-A28E-CAFB-A2FB312CA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" y="1656097"/>
            <a:ext cx="6276412" cy="3150140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A9ED071-BDB3-846A-8DED-BDD00697750E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">
            <a:hlinkClick r:id="" action="ppaction://media"/>
            <a:extLst>
              <a:ext uri="{FF2B5EF4-FFF2-40B4-BE49-F238E27FC236}">
                <a16:creationId xmlns:a16="http://schemas.microsoft.com/office/drawing/2014/main" id="{1A3CF414-0C3C-601A-54D9-E0A1A1D7F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861E036F-D93A-B49F-7999-5A73836816AB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1AF65B5-FF5A-89B3-4498-46AD9DA9B088}"/>
              </a:ext>
            </a:extLst>
          </p:cNvPr>
          <p:cNvSpPr txBox="1">
            <a:spLocks/>
          </p:cNvSpPr>
          <p:nvPr/>
        </p:nvSpPr>
        <p:spPr>
          <a:xfrm>
            <a:off x="996778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PRAISE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A6F5A10-E31A-A25A-C2C9-5306D192D0FA}"/>
              </a:ext>
            </a:extLst>
          </p:cNvPr>
          <p:cNvSpPr txBox="1">
            <a:spLocks/>
          </p:cNvSpPr>
          <p:nvPr/>
        </p:nvSpPr>
        <p:spPr>
          <a:xfrm>
            <a:off x="2432908" y="6486783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“Shake a Little Hand,” public domain. Adapted words by Noelene Johnsson. From Little Voices Praise Him, #6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D331ECFA-D1F8-6667-BCF1-CCC286030902}"/>
              </a:ext>
            </a:extLst>
          </p:cNvPr>
          <p:cNvSpPr/>
          <p:nvPr/>
        </p:nvSpPr>
        <p:spPr>
          <a:xfrm>
            <a:off x="0" y="480115"/>
            <a:ext cx="307461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CCBD05-0E6B-D3C4-72FC-6A27A36CCB3B}"/>
              </a:ext>
            </a:extLst>
          </p:cNvPr>
          <p:cNvSpPr txBox="1">
            <a:spLocks/>
          </p:cNvSpPr>
          <p:nvPr/>
        </p:nvSpPr>
        <p:spPr>
          <a:xfrm>
            <a:off x="57533" y="45119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LOUVOR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3249BF6-34DB-3F00-F203-47C4634E3ABA}"/>
              </a:ext>
            </a:extLst>
          </p:cNvPr>
          <p:cNvSpPr txBox="1">
            <a:spLocks/>
          </p:cNvSpPr>
          <p:nvPr/>
        </p:nvSpPr>
        <p:spPr>
          <a:xfrm>
            <a:off x="3215067" y="480115"/>
            <a:ext cx="66294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Aperta a minha mão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E8AA8FD8-601F-9941-79CC-B8E4ACF61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613" y="1382164"/>
            <a:ext cx="8906369" cy="4690872"/>
          </a:xfrm>
        </p:spPr>
        <p:txBody>
          <a:bodyPr>
            <a:no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estares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585FE3D7-7AF0-2E18-C651-016F1B3BB6B3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Apertem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Aperta a Minha Mão">
            <a:hlinkClick r:id="" action="ppaction://media"/>
            <a:extLst>
              <a:ext uri="{FF2B5EF4-FFF2-40B4-BE49-F238E27FC236}">
                <a16:creationId xmlns:a16="http://schemas.microsoft.com/office/drawing/2014/main" id="{51549C18-490F-61D0-5DFD-5E160247A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77AC8B-ADA4-EC8A-0B3E-FF5F68CC9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EFCFE367-75A9-9552-3EE1-52B32152A136}"/>
              </a:ext>
            </a:extLst>
          </p:cNvPr>
          <p:cNvSpPr/>
          <p:nvPr/>
        </p:nvSpPr>
        <p:spPr>
          <a:xfrm>
            <a:off x="-92677" y="478832"/>
            <a:ext cx="637797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5AFEFC-FA1B-0311-5892-88394608DFB7}"/>
              </a:ext>
            </a:extLst>
          </p:cNvPr>
          <p:cNvSpPr txBox="1">
            <a:spLocks/>
          </p:cNvSpPr>
          <p:nvPr/>
        </p:nvSpPr>
        <p:spPr>
          <a:xfrm>
            <a:off x="6350" y="467412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NA NOSSA CAIXA DA NATUREZA HOJE?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8AEE99E-413F-708B-A1F7-4CF8BD908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402" y="966311"/>
            <a:ext cx="8852366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F9FB28B-F54A-30E5-4F97-A1A636B826E6}"/>
              </a:ext>
            </a:extLst>
          </p:cNvPr>
          <p:cNvSpPr txBox="1">
            <a:spLocks/>
          </p:cNvSpPr>
          <p:nvPr/>
        </p:nvSpPr>
        <p:spPr>
          <a:xfrm>
            <a:off x="-256849" y="463496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“Nature box”  by Carolin Schmitz, copyright © 2023 General Conference Corporation® of Seventh-day Adventists.</a:t>
            </a:r>
          </a:p>
        </p:txBody>
      </p:sp>
      <p:pic>
        <p:nvPicPr>
          <p:cNvPr id="17" name="Caixa da Natureza">
            <a:hlinkClick r:id="" action="ppaction://media"/>
            <a:extLst>
              <a:ext uri="{FF2B5EF4-FFF2-40B4-BE49-F238E27FC236}">
                <a16:creationId xmlns:a16="http://schemas.microsoft.com/office/drawing/2014/main" id="{6577345A-689D-0B08-121C-5135B4C69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E2534B2A-6E9D-98EC-F4E7-3491162A713B}"/>
              </a:ext>
            </a:extLst>
          </p:cNvPr>
          <p:cNvSpPr txBox="1"/>
          <p:nvPr/>
        </p:nvSpPr>
        <p:spPr>
          <a:xfrm>
            <a:off x="102549" y="1536174"/>
            <a:ext cx="57940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Manual</a:t>
            </a:r>
            <a:endParaRPr kumimoji="0" lang="en-AU" sz="5400" b="0" i="0" u="none" strike="noStrike" kern="1200" cap="none" spc="0" normalizeH="0" baseline="0" noProof="0" dirty="0">
              <a:ln>
                <a:noFill/>
              </a:ln>
              <a:solidFill>
                <a:srgbClr val="A771A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87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8C9F84E9-56B1-A314-2CCE-B961363B8211}"/>
              </a:ext>
            </a:extLst>
          </p:cNvPr>
          <p:cNvSpPr/>
          <p:nvPr/>
        </p:nvSpPr>
        <p:spPr>
          <a:xfrm>
            <a:off x="0" y="466812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BC4318-4E7B-EAC5-3A41-79FD83261F4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CF5027-89EC-A710-7C36-2D4244F3A6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chegou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fim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C607D41-FD10-0700-BACF-492823971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25" y="2108172"/>
            <a:ext cx="5761026" cy="397499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37D1255-EE54-C8CC-9F79-0E1B8A755090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8" name="A Escola Sabatina Chegou Agora ao Fim">
            <a:hlinkClick r:id="" action="ppaction://media"/>
            <a:extLst>
              <a:ext uri="{FF2B5EF4-FFF2-40B4-BE49-F238E27FC236}">
                <a16:creationId xmlns:a16="http://schemas.microsoft.com/office/drawing/2014/main" id="{660BBD45-B990-24EC-6CFD-6E7519FCB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E526DD58-5BE8-410A-89A5-0A6BC4A91701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B40B84-DA9C-873B-1287-B8FA5875E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barco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0F629543-5D6C-A775-3E41-E94A6B7F03B5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(Barco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recipiente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plástico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cheio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água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071B719-E773-4026-384B-1D182441F27B}"/>
              </a:ext>
            </a:extLst>
          </p:cNvPr>
          <p:cNvSpPr txBox="1">
            <a:spLocks/>
          </p:cNvSpPr>
          <p:nvPr/>
        </p:nvSpPr>
        <p:spPr>
          <a:xfrm>
            <a:off x="4545951" y="2180983"/>
            <a:ext cx="6969777" cy="2825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A9BFB71-37D1-12AC-C78F-9EE1B5AC4D96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“See the Boat” by Janet Sage, copyright © 2001 North American Division Corporation of Seventh-day Adventists. From Little Voices Praise Him, #172. Used by permission.</a:t>
            </a:r>
          </a:p>
        </p:txBody>
      </p:sp>
      <p:pic>
        <p:nvPicPr>
          <p:cNvPr id="15" name="Vê o Barco">
            <a:hlinkClick r:id="" action="ppaction://media"/>
            <a:extLst>
              <a:ext uri="{FF2B5EF4-FFF2-40B4-BE49-F238E27FC236}">
                <a16:creationId xmlns:a16="http://schemas.microsoft.com/office/drawing/2014/main" id="{827A1EFD-A1C4-8281-20D8-31C699C64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BE876C9B-6AC8-FFE4-2B17-B92AC3FC7F3D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6466724-0F30-A2C8-7A92-C0D44F0E4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Peixes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6D9A7D5-B742-BE4B-BE20-DA415D3C2E71}"/>
              </a:ext>
            </a:extLst>
          </p:cNvPr>
          <p:cNvSpPr txBox="1">
            <a:spLocks/>
          </p:cNvSpPr>
          <p:nvPr/>
        </p:nvSpPr>
        <p:spPr>
          <a:xfrm>
            <a:off x="2603156" y="6433065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papel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num pau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B49D17A-2D4A-488E-980C-EDE07BE982DA}"/>
              </a:ext>
            </a:extLst>
          </p:cNvPr>
          <p:cNvSpPr txBox="1">
            <a:spLocks/>
          </p:cNvSpPr>
          <p:nvPr/>
        </p:nvSpPr>
        <p:spPr>
          <a:xfrm>
            <a:off x="3502091" y="1038740"/>
            <a:ext cx="8307840" cy="5186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rio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Deus fez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mar.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35148D-C4D3-5BC1-4E14-D3E705D217F7}"/>
              </a:ext>
            </a:extLst>
          </p:cNvPr>
          <p:cNvSpPr txBox="1">
            <a:spLocks/>
          </p:cNvSpPr>
          <p:nvPr/>
        </p:nvSpPr>
        <p:spPr>
          <a:xfrm>
            <a:off x="3093305" y="649158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"Fishy, Fishy" by Janet Sage, copyright © 2001 North American Division Corporation of Seventh-day Adventists. From Little Voices Praise Him, #161. Used by permission.</a:t>
            </a:r>
          </a:p>
        </p:txBody>
      </p:sp>
      <p:pic>
        <p:nvPicPr>
          <p:cNvPr id="15" name="Peixes">
            <a:hlinkClick r:id="" action="ppaction://media"/>
            <a:extLst>
              <a:ext uri="{FF2B5EF4-FFF2-40B4-BE49-F238E27FC236}">
                <a16:creationId xmlns:a16="http://schemas.microsoft.com/office/drawing/2014/main" id="{CA302B01-DED4-18D4-4B48-03FAB1D50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60142380-03D2-3CD8-AFC8-1F7499A9B129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39FC889-0D34-A487-FCF2-F889E16BD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Seashells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DBD0DFA-E165-497E-8246-B0CF4A756513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(Shells)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B7B796A0-815C-5C5D-CA15-87862789EB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2733" y="1328006"/>
            <a:ext cx="6529897" cy="5255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2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Seashells, seashells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Many pretty seashells,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Rough and shiny ones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Big and tiny ones,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Jesus made the seashells.</a:t>
            </a:r>
          </a:p>
          <a:p>
            <a:pPr marL="0" marR="0">
              <a:lnSpc>
                <a:spcPct val="115000"/>
              </a:lnSpc>
            </a:pP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6162C07-0618-69E7-EF04-9DAD735A6C89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17" name="4. Seashells">
            <a:hlinkClick r:id="" action="ppaction://media"/>
            <a:extLst>
              <a:ext uri="{FF2B5EF4-FFF2-40B4-BE49-F238E27FC236}">
                <a16:creationId xmlns:a16="http://schemas.microsoft.com/office/drawing/2014/main" id="{BE580389-1EF8-27D0-497A-A22BF46329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609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BADE0C79-7AA1-30FF-ADA4-DFA503EE7464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8FA8F1C-FF57-555A-5C7B-9A7BCFE5552B}"/>
              </a:ext>
            </a:extLst>
          </p:cNvPr>
          <p:cNvSpPr txBox="1">
            <a:spLocks/>
          </p:cNvSpPr>
          <p:nvPr/>
        </p:nvSpPr>
        <p:spPr>
          <a:xfrm>
            <a:off x="268553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Conchas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93D25A2-4FFC-953B-E495-03F40A52E6FF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marinhas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8A6D2E9-B4E9-EC07-CC2F-E0EAA6AA7CC5}"/>
              </a:ext>
            </a:extLst>
          </p:cNvPr>
          <p:cNvSpPr txBox="1">
            <a:spLocks/>
          </p:cNvSpPr>
          <p:nvPr/>
        </p:nvSpPr>
        <p:spPr>
          <a:xfrm>
            <a:off x="4772733" y="1328006"/>
            <a:ext cx="6529897" cy="5255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200" kern="10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Conchas, conchas,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Tão bonitas conchas.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Belas e valiosas,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Brilhantes e preciosas.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Jesus fez as conchas.</a:t>
            </a:r>
            <a:endParaRPr lang="en-US" sz="32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C4AA749-5AAE-1077-C414-2AA6A87C9583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23" name="Conchas">
            <a:hlinkClick r:id="" action="ppaction://media"/>
            <a:extLst>
              <a:ext uri="{FF2B5EF4-FFF2-40B4-BE49-F238E27FC236}">
                <a16:creationId xmlns:a16="http://schemas.microsoft.com/office/drawing/2014/main" id="{870914E6-4C4D-0A9D-16A3-00AB452CAB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8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596F7298-518A-9DDB-888D-616E5336338A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CC549AD-FC91-4F38-1A15-3B36DBC0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Big Blue Ocean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9599E41-2EF1-5CE9-5A7B-F5F3EA22231A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(Blue ribbons)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2B90C72-18CD-EB16-0036-3B63C44E8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227" y="477615"/>
            <a:ext cx="8677816" cy="5257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  <a:endParaRPr lang="en-US" sz="3200" kern="100" dirty="0"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ocean, the big blue ocean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Let’s learn of Jesus at the ocean!</a:t>
            </a:r>
          </a:p>
          <a:p>
            <a:pPr marL="0" marR="0">
              <a:lnSpc>
                <a:spcPct val="115000"/>
              </a:lnSpc>
            </a:pPr>
            <a:r>
              <a:rPr lang="en-US" sz="3200" kern="1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  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32A4687-29A5-CB03-9C09-ACEBA74E0338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17" name="5. The Big Blue Ocean">
            <a:hlinkClick r:id="" action="ppaction://media"/>
            <a:extLst>
              <a:ext uri="{FF2B5EF4-FFF2-40B4-BE49-F238E27FC236}">
                <a16:creationId xmlns:a16="http://schemas.microsoft.com/office/drawing/2014/main" id="{6AD9BC5E-2B71-A910-074E-BC3E5F4FD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728B0ADD-F286-1D04-5F98-DE433A5B72B6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759B0C2-59C9-725C-6729-AE9288888A2C}"/>
              </a:ext>
            </a:extLst>
          </p:cNvPr>
          <p:cNvSpPr txBox="1">
            <a:spLocks/>
          </p:cNvSpPr>
          <p:nvPr/>
        </p:nvSpPr>
        <p:spPr>
          <a:xfrm>
            <a:off x="2734962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 grande mar azul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AAAC4CF-C189-85C7-2472-AA21E0B33A7C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Fitas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azuis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D72F4BB-83E8-DB1D-47EE-9427E6D96DA5}"/>
              </a:ext>
            </a:extLst>
          </p:cNvPr>
          <p:cNvSpPr txBox="1">
            <a:spLocks/>
          </p:cNvSpPr>
          <p:nvPr/>
        </p:nvSpPr>
        <p:spPr>
          <a:xfrm>
            <a:off x="3040508" y="1605717"/>
            <a:ext cx="8677816" cy="4025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mar, o grande mar.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 aprender do Seu amor.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20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(Repetir)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7755C86-D9C7-7EA5-61F9-3903D623EB1F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23" name="O Grande Mar Azul">
            <a:hlinkClick r:id="" action="ppaction://media"/>
            <a:extLst>
              <a:ext uri="{FF2B5EF4-FFF2-40B4-BE49-F238E27FC236}">
                <a16:creationId xmlns:a16="http://schemas.microsoft.com/office/drawing/2014/main" id="{CAC543C4-38A2-6642-1736-FB1C33C5B1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0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27C27D32-05BF-9897-6F92-D8CC99CE55D2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4E95E6-B549-889F-DAD2-6B6F2E087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Loaves and the Fishes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5409FD4-F372-1708-22A1-A9F8F1B7A370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(Small piece of bread or a little basket)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003F1C8-A2AB-C4A6-996D-75A3D6D95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606" y="1523757"/>
            <a:ext cx="6598983" cy="4149760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156366-E6C0-3C8B-3A4A-B7FC9CFBCC16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17" name="7. The Loaves and the Fishes">
            <a:hlinkClick r:id="" action="ppaction://media"/>
            <a:extLst>
              <a:ext uri="{FF2B5EF4-FFF2-40B4-BE49-F238E27FC236}">
                <a16:creationId xmlns:a16="http://schemas.microsoft.com/office/drawing/2014/main" id="{5ACCA431-ACE2-EC26-9DCE-913BBE4A27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559264B5-A80B-3647-5AA9-C1B65B3E0786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831994D-74A6-9638-774C-FF5EDA3BFBEF}"/>
              </a:ext>
            </a:extLst>
          </p:cNvPr>
          <p:cNvSpPr txBox="1">
            <a:spLocks/>
          </p:cNvSpPr>
          <p:nvPr/>
        </p:nvSpPr>
        <p:spPr>
          <a:xfrm>
            <a:off x="2784389" y="48191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Os pães e os peixes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AEE6A36-E055-AFC0-CB0E-A02FF46031D2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pedaço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cesto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01B1DCEF-2969-EBFF-7CC1-FA13F8A2D135}"/>
              </a:ext>
            </a:extLst>
          </p:cNvPr>
          <p:cNvSpPr txBox="1">
            <a:spLocks/>
          </p:cNvSpPr>
          <p:nvPr/>
        </p:nvSpPr>
        <p:spPr>
          <a:xfrm>
            <a:off x="4502606" y="2273181"/>
            <a:ext cx="6598983" cy="3400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um peixe só,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Juntamos mais um,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1, 2, 3, 4, 5 pequeninos pães.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27ABE4B-E660-8A3E-6956-56CE83251003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23" name="Os Pães e os Peixes">
            <a:hlinkClick r:id="" action="ppaction://media"/>
            <a:extLst>
              <a:ext uri="{FF2B5EF4-FFF2-40B4-BE49-F238E27FC236}">
                <a16:creationId xmlns:a16="http://schemas.microsoft.com/office/drawing/2014/main" id="{E4E028CB-BD8F-63EF-274F-51CAED25CB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49741901-0F85-A366-0D74-23FA688D142C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B9BEC7-7011-D4E1-835C-B5B786164F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1 . . . 2 . . . 3, God Loves 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BC93EAB-D3AB-8EFC-D7CB-7B4D720A581E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(Mirrors)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53F2A37-E91A-308D-FF74-7844A4869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809" y="2220279"/>
            <a:ext cx="7857796" cy="241744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One, two, three, God loves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Arms out wide, come inside.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Full of love, His heart for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I’m God’s child, He created me.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154910F-F584-9E87-A7F4-B0D8593741D4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500C370-DD84-0656-41C7-FBD57EA7D4E0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2C7A2D8-E7E6-1027-20F1-D6A0ACAC74F4}"/>
              </a:ext>
            </a:extLst>
          </p:cNvPr>
          <p:cNvSpPr txBox="1">
            <a:spLocks/>
          </p:cNvSpPr>
          <p:nvPr/>
        </p:nvSpPr>
        <p:spPr>
          <a:xfrm>
            <a:off x="272260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1, 2, 3, Deus me fez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D0A88240-3736-E555-4CB4-A8A9F8F3AF11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Espelhos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9A8A130-0136-8C12-B44C-DCABA892B4C2}"/>
              </a:ext>
            </a:extLst>
          </p:cNvPr>
          <p:cNvSpPr txBox="1">
            <a:spLocks/>
          </p:cNvSpPr>
          <p:nvPr/>
        </p:nvSpPr>
        <p:spPr>
          <a:xfrm>
            <a:off x="4008809" y="2220279"/>
            <a:ext cx="7857796" cy="241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latin typeface="Century Gothic" panose="020B0502020202020204" pitchFamily="34" charset="0"/>
              </a:rPr>
              <a:t>1, 2, 3, Deus me fez.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De mim cuidou e me salvou.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Pelos Seus filhos deu o Seu Coração.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Pois amou toda a Criação.</a:t>
            </a:r>
          </a:p>
          <a:p>
            <a:pPr algn="l"/>
            <a:r>
              <a:rPr lang="en-US" sz="2000">
                <a:latin typeface="Century Gothic" panose="020B0502020202020204" pitchFamily="34" charset="0"/>
              </a:rPr>
              <a:t>(Repetir)</a:t>
            </a: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11AC7B1-9A64-5725-E10A-BB70B1EDE182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2" name="1, 2, 3, Deuz Me Fez">
            <a:hlinkClick r:id="" action="ppaction://media"/>
            <a:extLst>
              <a:ext uri="{FF2B5EF4-FFF2-40B4-BE49-F238E27FC236}">
                <a16:creationId xmlns:a16="http://schemas.microsoft.com/office/drawing/2014/main" id="{B79F721F-44D0-5B11-08FA-169FB8D29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275E8-ABD1-708D-3EA9-ED546AE1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F48E44EC-953D-E6D2-CA41-D54C4ABCFEB6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2876A28-D7C9-DC4C-EEE7-A78FB342E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86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9642B83-5DB9-FC62-90D7-4A6E7C18BD69}"/>
              </a:ext>
            </a:extLst>
          </p:cNvPr>
          <p:cNvSpPr txBox="1">
            <a:spLocks/>
          </p:cNvSpPr>
          <p:nvPr/>
        </p:nvSpPr>
        <p:spPr>
          <a:xfrm>
            <a:off x="2594919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130C31C-94AA-E5F6-0614-222C1F4AB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780" y="1826172"/>
            <a:ext cx="8648198" cy="384310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gosto</a:t>
            </a:r>
            <a:r>
              <a:rPr lang="en-US" sz="3200" dirty="0"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latin typeface="Century Gothic" panose="020B0502020202020204" pitchFamily="34" charset="0"/>
              </a:rPr>
              <a:t>ir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à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latin typeface="Century Gothic" panose="020B0502020202020204" pitchFamily="34" charset="0"/>
              </a:rPr>
              <a:t>orar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agradeço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2000" dirty="0"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algn="l"/>
            <a:endParaRPr lang="en-US" sz="32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5F50BBF-BC3B-D6C2-A2F7-9C6B2E0370F1}"/>
              </a:ext>
            </a:extLst>
          </p:cNvPr>
          <p:cNvSpPr txBox="1">
            <a:spLocks/>
          </p:cNvSpPr>
          <p:nvPr/>
        </p:nvSpPr>
        <p:spPr>
          <a:xfrm>
            <a:off x="250473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“The Sabbath” by Rosie Smith,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2024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O Sábado">
            <a:hlinkClick r:id="" action="ppaction://media"/>
            <a:extLst>
              <a:ext uri="{FF2B5EF4-FFF2-40B4-BE49-F238E27FC236}">
                <a16:creationId xmlns:a16="http://schemas.microsoft.com/office/drawing/2014/main" id="{4A16B71E-D459-A5B7-8069-78FA80211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1249</Words>
  <Application>Microsoft Office PowerPoint</Application>
  <PresentationFormat>Ecrã Panorâmico</PresentationFormat>
  <Paragraphs>196</Paragraphs>
  <Slides>22</Slides>
  <Notes>3</Notes>
  <HiddenSlides>0</HiddenSlides>
  <MMClips>16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9" baseType="lpstr">
      <vt:lpstr>Aptos</vt:lpstr>
      <vt:lpstr>Arial</vt:lpstr>
      <vt:lpstr>Helvetica</vt:lpstr>
      <vt:lpstr>Century Gothic</vt:lpstr>
      <vt:lpstr>Times New Roman</vt:lpstr>
      <vt:lpstr>Aptos Display</vt:lpstr>
      <vt:lpstr>Office Theme</vt:lpstr>
      <vt:lpstr>Apresentação do PowerPoint</vt:lpstr>
      <vt:lpstr>Apresentação do PowerPoint</vt:lpstr>
      <vt:lpstr>Vê o barco</vt:lpstr>
      <vt:lpstr>Peixes</vt:lpstr>
      <vt:lpstr>Seashells</vt:lpstr>
      <vt:lpstr>The Big Blue Ocean</vt:lpstr>
      <vt:lpstr>The Loaves and the Fishes</vt:lpstr>
      <vt:lpstr>1 . . . 2 . . . 3, God Loves Me</vt:lpstr>
      <vt:lpstr>O Sábado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Conceição Teles</cp:lastModifiedBy>
  <cp:revision>36</cp:revision>
  <dcterms:created xsi:type="dcterms:W3CDTF">2025-03-02T08:19:28Z</dcterms:created>
  <dcterms:modified xsi:type="dcterms:W3CDTF">2026-03-25T12:31:16Z</dcterms:modified>
</cp:coreProperties>
</file>