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5"/>
  </p:notesMasterIdLst>
  <p:sldIdLst>
    <p:sldId id="309" r:id="rId2"/>
    <p:sldId id="289" r:id="rId3"/>
    <p:sldId id="290" r:id="rId4"/>
    <p:sldId id="310" r:id="rId5"/>
    <p:sldId id="311" r:id="rId6"/>
    <p:sldId id="312" r:id="rId7"/>
    <p:sldId id="313" r:id="rId8"/>
    <p:sldId id="316" r:id="rId9"/>
    <p:sldId id="317" r:id="rId10"/>
    <p:sldId id="318" r:id="rId11"/>
    <p:sldId id="319" r:id="rId12"/>
    <p:sldId id="320" r:id="rId13"/>
    <p:sldId id="321" r:id="rId14"/>
    <p:sldId id="283" r:id="rId15"/>
    <p:sldId id="284" r:id="rId16"/>
    <p:sldId id="285" r:id="rId17"/>
    <p:sldId id="286" r:id="rId18"/>
    <p:sldId id="287" r:id="rId19"/>
    <p:sldId id="274" r:id="rId20"/>
    <p:sldId id="323" r:id="rId21"/>
    <p:sldId id="324" r:id="rId22"/>
    <p:sldId id="325" r:id="rId23"/>
    <p:sldId id="326" r:id="rId24"/>
  </p:sldIdLst>
  <p:sldSz cx="12192000" cy="6858000"/>
  <p:notesSz cx="6858000" cy="9144000"/>
  <p:embeddedFontLs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Helvetica" panose="020B060402020202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9B7B"/>
    <a:srgbClr val="F3793A"/>
    <a:srgbClr val="12BBB0"/>
    <a:srgbClr val="E6B349"/>
    <a:srgbClr val="E86DBC"/>
    <a:srgbClr val="D34B5D"/>
    <a:srgbClr val="A77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070CD9-101F-483D-A29C-8D458588A179}" v="1" dt="2026-03-25T12:32:01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4"/>
    <p:restoredTop sz="94696"/>
  </p:normalViewPr>
  <p:slideViewPr>
    <p:cSldViewPr snapToGrid="0">
      <p:cViewPr varScale="1">
        <p:scale>
          <a:sx n="87" d="100"/>
          <a:sy n="87" d="100"/>
        </p:scale>
        <p:origin x="4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nceição Teles" userId="9b4626f9-f549-4e5a-acb2-002865762d89" providerId="ADAL" clId="{6164ECDA-3DE9-489C-8C95-4DDCDBDB2766}"/>
    <pc:docChg chg="modSld">
      <pc:chgData name="Conceição Teles" userId="9b4626f9-f549-4e5a-acb2-002865762d89" providerId="ADAL" clId="{6164ECDA-3DE9-489C-8C95-4DDCDBDB2766}" dt="2026-03-25T12:32:01.402" v="0"/>
      <pc:docMkLst>
        <pc:docMk/>
      </pc:docMkLst>
      <pc:sldChg chg="modSp">
        <pc:chgData name="Conceição Teles" userId="9b4626f9-f549-4e5a-acb2-002865762d89" providerId="ADAL" clId="{6164ECDA-3DE9-489C-8C95-4DDCDBDB2766}" dt="2026-03-25T12:32:01.402" v="0"/>
        <pc:sldMkLst>
          <pc:docMk/>
          <pc:sldMk cId="1128003745" sldId="274"/>
        </pc:sldMkLst>
        <pc:spChg chg="mod">
          <ac:chgData name="Conceição Teles" userId="9b4626f9-f549-4e5a-acb2-002865762d89" providerId="ADAL" clId="{6164ECDA-3DE9-489C-8C95-4DDCDBDB2766}" dt="2026-03-25T12:32:01.402" v="0"/>
          <ac:spMkLst>
            <pc:docMk/>
            <pc:sldMk cId="1128003745" sldId="274"/>
            <ac:spMk id="7" creationId="{00B2DBCF-E3F5-BEE8-B2A1-DC1DCF14430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08FA0-8C87-A140-8AA9-D9996E8ECC0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6ADD8-DEE2-EA47-884D-F166195ED6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1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89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8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14DCE7-3D10-9F4E-8F4A-4BC4954AEA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691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93B6A-676D-104E-8838-145E39C6C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93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5.mp3"/><Relationship Id="rId7" Type="http://schemas.openxmlformats.org/officeDocument/2006/relationships/image" Target="../media/image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7.mp3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mp3"/><Relationship Id="rId7" Type="http://schemas.openxmlformats.org/officeDocument/2006/relationships/image" Target="../media/image2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6807DC7-AFA8-02E7-33C4-FD72A5FDAB36}"/>
              </a:ext>
            </a:extLst>
          </p:cNvPr>
          <p:cNvSpPr/>
          <p:nvPr/>
        </p:nvSpPr>
        <p:spPr>
          <a:xfrm>
            <a:off x="69011" y="5878285"/>
            <a:ext cx="12025223" cy="8309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A891DFE-9FED-1801-3F26-F3C1B909F6BF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Escola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F9ED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5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F275E8-ABD1-708D-3EA9-ED546AE1A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BCCDE27D-707B-CC9A-FC61-0B33ABE19944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4D1B85A-B389-74A5-0DF0-6159A7C40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786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O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Sábado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67276F7-8A4B-5836-7191-BCA0650BB333}"/>
              </a:ext>
            </a:extLst>
          </p:cNvPr>
          <p:cNvSpPr txBox="1">
            <a:spLocks/>
          </p:cNvSpPr>
          <p:nvPr/>
        </p:nvSpPr>
        <p:spPr>
          <a:xfrm>
            <a:off x="2594919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Instrumentos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097901F-D0E3-98EB-24ED-AF22C0726E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780" y="1826172"/>
            <a:ext cx="8648198" cy="384310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latin typeface="Century Gothic" panose="020B0502020202020204" pitchFamily="34" charset="0"/>
              </a:rPr>
              <a:t>gosto</a:t>
            </a:r>
            <a:r>
              <a:rPr lang="en-US" sz="3200" dirty="0">
                <a:latin typeface="Century Gothic" panose="020B0502020202020204" pitchFamily="34" charset="0"/>
              </a:rPr>
              <a:t> de </a:t>
            </a:r>
            <a:r>
              <a:rPr lang="en-US" sz="3200" dirty="0" err="1">
                <a:latin typeface="Century Gothic" panose="020B0502020202020204" pitchFamily="34" charset="0"/>
              </a:rPr>
              <a:t>ir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à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igreja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latin typeface="Century Gothic" panose="020B0502020202020204" pitchFamily="34" charset="0"/>
              </a:rPr>
              <a:t>orar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é</a:t>
            </a:r>
            <a:r>
              <a:rPr lang="en-US" sz="3200" dirty="0"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latin typeface="Century Gothic" panose="020B0502020202020204" pitchFamily="34" charset="0"/>
              </a:rPr>
              <a:t>dia</a:t>
            </a:r>
            <a:r>
              <a:rPr lang="en-US" sz="3200" dirty="0">
                <a:latin typeface="Century Gothic" panose="020B0502020202020204" pitchFamily="34" charset="0"/>
              </a:rPr>
              <a:t> especial.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Pelo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Sábado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agradeço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2000" dirty="0"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latin typeface="Century Gothic" panose="020B0502020202020204" pitchFamily="34" charset="0"/>
              </a:rPr>
              <a:t>Repetir</a:t>
            </a:r>
            <a:r>
              <a:rPr lang="en-US" sz="2000" dirty="0">
                <a:latin typeface="Century Gothic" panose="020B0502020202020204" pitchFamily="34" charset="0"/>
              </a:rPr>
              <a:t>)</a:t>
            </a:r>
          </a:p>
          <a:p>
            <a:pPr algn="l"/>
            <a:endParaRPr lang="en-US" sz="32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4D3E3F0-EEDD-E318-0AA6-A9F8BFCCCAF1}"/>
              </a:ext>
            </a:extLst>
          </p:cNvPr>
          <p:cNvSpPr txBox="1">
            <a:spLocks/>
          </p:cNvSpPr>
          <p:nvPr/>
        </p:nvSpPr>
        <p:spPr>
          <a:xfrm>
            <a:off x="250473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“The Sabbath” by Rosie Smith,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2024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7" name="O Sábado">
            <a:hlinkClick r:id="" action="ppaction://media"/>
            <a:extLst>
              <a:ext uri="{FF2B5EF4-FFF2-40B4-BE49-F238E27FC236}">
                <a16:creationId xmlns:a16="http://schemas.microsoft.com/office/drawing/2014/main" id="{29CE86E8-CC84-FA94-4EA2-72DCE0B1C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55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340D47D7-FB34-9A7E-9F0D-638ADA4C4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38C16041-71FB-8B6A-C173-7165A5A02CA8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D00B65D-06B2-A32C-69FD-23601008EA3F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E44FC6F-07E0-687F-7383-E40969E2D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slide 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seguinte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">
            <a:hlinkClick r:id="" action="ppaction://media"/>
            <a:extLst>
              <a:ext uri="{FF2B5EF4-FFF2-40B4-BE49-F238E27FC236}">
                <a16:creationId xmlns:a16="http://schemas.microsoft.com/office/drawing/2014/main" id="{97D615B4-37E7-981A-7DBF-6F0BAB2FF5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2D69632-96A7-D5A6-BD6D-23B1DCFA4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joelhos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F1325D1C-09C9-89FF-12E4-D88346A70CBF}"/>
              </a:ext>
            </a:extLst>
          </p:cNvPr>
          <p:cNvSpPr/>
          <p:nvPr/>
        </p:nvSpPr>
        <p:spPr>
          <a:xfrm>
            <a:off x="0" y="464546"/>
            <a:ext cx="317866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98B8C06-F587-A83E-4C40-589FDFD3BA6D}"/>
              </a:ext>
            </a:extLst>
          </p:cNvPr>
          <p:cNvSpPr txBox="1">
            <a:spLocks/>
          </p:cNvSpPr>
          <p:nvPr/>
        </p:nvSpPr>
        <p:spPr>
          <a:xfrm>
            <a:off x="269140" y="464546"/>
            <a:ext cx="290952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TEMPO DE 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CAA2719-C986-61CE-5281-3D2B9B1D95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47C8AEEA-768A-FA4A-B561-DABB21FBAE8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INTERACTIVE BIBLE STORY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05D6AD4-F512-CA26-C43C-AECFDC821FD9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991B7AE-64D8-6407-ED10-C23AA8561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F425D430-932B-4F6F-FF6A-6954DEBCA98D}"/>
              </a:ext>
            </a:extLst>
          </p:cNvPr>
          <p:cNvSpPr/>
          <p:nvPr/>
        </p:nvSpPr>
        <p:spPr>
          <a:xfrm>
            <a:off x="-290385" y="468540"/>
            <a:ext cx="5642031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9E7491C-BFA8-7962-29B1-1414976A49F2}"/>
              </a:ext>
            </a:extLst>
          </p:cNvPr>
          <p:cNvSpPr txBox="1">
            <a:spLocks/>
          </p:cNvSpPr>
          <p:nvPr/>
        </p:nvSpPr>
        <p:spPr>
          <a:xfrm>
            <a:off x="135050" y="43132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HORA DA HISTÓRIA BÍBLICA 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BC50FC5-5973-133C-1F3B-6B55C3C54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605280"/>
            <a:ext cx="6079850" cy="3112086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9" name="Eu Abro a Bíblia">
            <a:hlinkClick r:id="" action="ppaction://media"/>
            <a:extLst>
              <a:ext uri="{FF2B5EF4-FFF2-40B4-BE49-F238E27FC236}">
                <a16:creationId xmlns:a16="http://schemas.microsoft.com/office/drawing/2014/main" id="{C9956354-9423-CF28-7BAD-2976634F5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6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4B3545B-AAD4-0BE2-D5A6-C4F768BDB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on a boat&#10;&#10;Description automatically generated">
            <a:extLst>
              <a:ext uri="{FF2B5EF4-FFF2-40B4-BE49-F238E27FC236}">
                <a16:creationId xmlns:a16="http://schemas.microsoft.com/office/drawing/2014/main" id="{AB49BD09-6011-0233-C70F-9952E01270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4331" y="-4277"/>
            <a:ext cx="4783338" cy="686227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91568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en in a boat&#10;&#10;Description automatically generated">
            <a:extLst>
              <a:ext uri="{FF2B5EF4-FFF2-40B4-BE49-F238E27FC236}">
                <a16:creationId xmlns:a16="http://schemas.microsoft.com/office/drawing/2014/main" id="{8026A39C-C3D9-97FE-F777-49D2FF4DDD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1255" y="0"/>
            <a:ext cx="9609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81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robe walking in the water with a person in a robe&#10;&#10;Description automatically generated">
            <a:extLst>
              <a:ext uri="{FF2B5EF4-FFF2-40B4-BE49-F238E27FC236}">
                <a16:creationId xmlns:a16="http://schemas.microsoft.com/office/drawing/2014/main" id="{623F987A-8E61-CFB4-89E0-0435FE8F53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943" y="8982"/>
            <a:ext cx="9528113" cy="684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281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person's hand in front of water&#10;&#10;Description automatically generated">
            <a:extLst>
              <a:ext uri="{FF2B5EF4-FFF2-40B4-BE49-F238E27FC236}">
                <a16:creationId xmlns:a16="http://schemas.microsoft.com/office/drawing/2014/main" id="{A3FA70D0-E13F-FDD7-4BCA-7B8760C963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2713" y="11865"/>
            <a:ext cx="4646574" cy="684613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64561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4">
            <a:extLst>
              <a:ext uri="{FF2B5EF4-FFF2-40B4-BE49-F238E27FC236}">
                <a16:creationId xmlns:a16="http://schemas.microsoft.com/office/drawing/2014/main" id="{00B2DBCF-E3F5-BEE8-B2A1-DC1DCF144308}"/>
              </a:ext>
            </a:extLst>
          </p:cNvPr>
          <p:cNvSpPr txBox="1"/>
          <p:nvPr/>
        </p:nvSpPr>
        <p:spPr>
          <a:xfrm>
            <a:off x="0" y="2508680"/>
            <a:ext cx="12192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“Ele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tem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cuidado</a:t>
            </a:r>
            <a:endParaRPr lang="en-AU" sz="8000" b="1" i="1" dirty="0">
              <a:solidFill>
                <a:srgbClr val="40BEB2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 de </a:t>
            </a:r>
            <a:r>
              <a:rPr lang="en-AU" sz="8000" b="1" i="1" dirty="0" err="1">
                <a:solidFill>
                  <a:srgbClr val="40BEB2"/>
                </a:solidFill>
                <a:latin typeface="Century Gothic" panose="020B0502020202020204" pitchFamily="34" charset="0"/>
              </a:rPr>
              <a:t>vós</a:t>
            </a:r>
            <a:r>
              <a:rPr lang="en-AU" sz="8000" b="1" i="1" dirty="0">
                <a:solidFill>
                  <a:srgbClr val="40BEB2"/>
                </a:solidFill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1 PEDRO 5:7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18F18A4B-573D-6145-19EA-893F36131858}"/>
              </a:ext>
            </a:extLst>
          </p:cNvPr>
          <p:cNvSpPr/>
          <p:nvPr/>
        </p:nvSpPr>
        <p:spPr>
          <a:xfrm>
            <a:off x="-2090252" y="447585"/>
            <a:ext cx="6190613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ED8EAD-59A6-4951-0FD7-CC720712D86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A564990-08AF-1B69-A212-A38D87155F8D}"/>
              </a:ext>
            </a:extLst>
          </p:cNvPr>
          <p:cNvSpPr txBox="1">
            <a:spLocks/>
          </p:cNvSpPr>
          <p:nvPr/>
        </p:nvSpPr>
        <p:spPr>
          <a:xfrm>
            <a:off x="5186407" y="6481535"/>
            <a:ext cx="365279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  <a:spcBef>
                <a:spcPts val="1800"/>
              </a:spcBef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 Cares for You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” by Rosie Smith, copyright © 2024 General Conference Corporation® of Seventh-day Adventists. </a:t>
            </a:r>
          </a:p>
        </p:txBody>
      </p:sp>
    </p:spTree>
    <p:extLst>
      <p:ext uri="{BB962C8B-B14F-4D97-AF65-F5344CB8AC3E}">
        <p14:creationId xmlns:p14="http://schemas.microsoft.com/office/powerpoint/2010/main" val="1128003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5CE75564-8A47-17A2-8A21-A954B80BF382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49BAEEB-EDE3-01EC-74F5-7134F59B3CC4}"/>
              </a:ext>
            </a:extLst>
          </p:cNvPr>
          <p:cNvSpPr txBox="1">
            <a:spLocks/>
          </p:cNvSpPr>
          <p:nvPr/>
        </p:nvSpPr>
        <p:spPr>
          <a:xfrm>
            <a:off x="996778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PRAISE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A316B09-FEA5-7129-321B-F3D782605CD5}"/>
              </a:ext>
            </a:extLst>
          </p:cNvPr>
          <p:cNvSpPr txBox="1">
            <a:spLocks/>
          </p:cNvSpPr>
          <p:nvPr/>
        </p:nvSpPr>
        <p:spPr>
          <a:xfrm>
            <a:off x="2432908" y="6486783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“Shake a Little Hand,” public domain. Adapted words by Noelene Johnsson. From Little Voices Praise Him, #6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3D7D5B8C-645F-B1E0-9C6C-49526FDB473C}"/>
              </a:ext>
            </a:extLst>
          </p:cNvPr>
          <p:cNvSpPr/>
          <p:nvPr/>
        </p:nvSpPr>
        <p:spPr>
          <a:xfrm>
            <a:off x="0" y="480115"/>
            <a:ext cx="3074613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7A706F-0B67-6DC1-8DFD-BD29701E0D2B}"/>
              </a:ext>
            </a:extLst>
          </p:cNvPr>
          <p:cNvSpPr txBox="1">
            <a:spLocks/>
          </p:cNvSpPr>
          <p:nvPr/>
        </p:nvSpPr>
        <p:spPr>
          <a:xfrm>
            <a:off x="57533" y="45119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 DE LOUVOR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88A87F4-07F3-2945-8C97-7DFDB8F4A921}"/>
              </a:ext>
            </a:extLst>
          </p:cNvPr>
          <p:cNvSpPr txBox="1">
            <a:spLocks/>
          </p:cNvSpPr>
          <p:nvPr/>
        </p:nvSpPr>
        <p:spPr>
          <a:xfrm>
            <a:off x="3215067" y="480115"/>
            <a:ext cx="66294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Aperta a minha mão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EDBBABE-A4D1-5768-1903-C99F07418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4613" y="1382164"/>
            <a:ext cx="8906369" cy="4690872"/>
          </a:xfrm>
        </p:spPr>
        <p:txBody>
          <a:bodyPr>
            <a:no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Aperta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“Bom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”.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estares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aqui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  <a:p>
            <a:endParaRPr lang="en-US" sz="2000" dirty="0">
              <a:effectLst/>
              <a:latin typeface="Helvetica" pitchFamily="2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2DD9916-D56F-CD10-7778-61B8C23E98C6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Apertem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mãos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Aperta a Minha Mão">
            <a:hlinkClick r:id="" action="ppaction://media"/>
            <a:extLst>
              <a:ext uri="{FF2B5EF4-FFF2-40B4-BE49-F238E27FC236}">
                <a16:creationId xmlns:a16="http://schemas.microsoft.com/office/drawing/2014/main" id="{F1BF32B5-7BFF-A741-762E-67D67CEE3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9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34FEED04-CC14-EBEF-958F-A25D0C6C7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C437294-FB8F-D2C9-D7D9-211B5824F93B}"/>
              </a:ext>
            </a:extLst>
          </p:cNvPr>
          <p:cNvSpPr/>
          <p:nvPr/>
        </p:nvSpPr>
        <p:spPr>
          <a:xfrm>
            <a:off x="0" y="472299"/>
            <a:ext cx="2086233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C84AC1E-953F-80D3-5226-9C481DB4E778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560BC4A-29AD-E5B7-C636-9A9402212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9575" y="1656097"/>
            <a:ext cx="6276412" cy="3150140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83B6883-B6C3-9BE2-4AD9-78872D512811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">
            <a:hlinkClick r:id="" action="ppaction://media"/>
            <a:extLst>
              <a:ext uri="{FF2B5EF4-FFF2-40B4-BE49-F238E27FC236}">
                <a16:creationId xmlns:a16="http://schemas.microsoft.com/office/drawing/2014/main" id="{2C2D15E3-1D83-B9EB-847F-0472718FF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1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83EC09F2-9604-46B1-92A4-51E0B8443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6B798565-36BA-2821-1A7D-FDCCC07687F1}"/>
              </a:ext>
            </a:extLst>
          </p:cNvPr>
          <p:cNvSpPr/>
          <p:nvPr/>
        </p:nvSpPr>
        <p:spPr>
          <a:xfrm>
            <a:off x="-92677" y="478832"/>
            <a:ext cx="6377974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CE13FC-A5BA-0A9F-D656-2F30F98EED2C}"/>
              </a:ext>
            </a:extLst>
          </p:cNvPr>
          <p:cNvSpPr txBox="1">
            <a:spLocks/>
          </p:cNvSpPr>
          <p:nvPr/>
        </p:nvSpPr>
        <p:spPr>
          <a:xfrm>
            <a:off x="6350" y="467412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NA NOSSA CAIXA DA NATUREZA HOJE?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5C8E613-F9A7-B7A3-5262-B380F7039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402" y="966311"/>
            <a:ext cx="8852366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2EAAC8E-C3CD-6C6E-1E73-893707A3F6CA}"/>
              </a:ext>
            </a:extLst>
          </p:cNvPr>
          <p:cNvSpPr txBox="1">
            <a:spLocks/>
          </p:cNvSpPr>
          <p:nvPr/>
        </p:nvSpPr>
        <p:spPr>
          <a:xfrm>
            <a:off x="-256849" y="463496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“Nature box”  by Carolin Schmitz, copyright © 2023 General Conference Corporation® of Seventh-day Adventists.</a:t>
            </a:r>
          </a:p>
        </p:txBody>
      </p:sp>
      <p:pic>
        <p:nvPicPr>
          <p:cNvPr id="17" name="Caixa da Natureza">
            <a:hlinkClick r:id="" action="ppaction://media"/>
            <a:extLst>
              <a:ext uri="{FF2B5EF4-FFF2-40B4-BE49-F238E27FC236}">
                <a16:creationId xmlns:a16="http://schemas.microsoft.com/office/drawing/2014/main" id="{6092F61E-57A2-0E96-A4A2-9F7E27D0C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836B6AE4-9199-391B-D39B-48AC1F11AE9E}"/>
              </a:ext>
            </a:extLst>
          </p:cNvPr>
          <p:cNvSpPr txBox="1"/>
          <p:nvPr/>
        </p:nvSpPr>
        <p:spPr>
          <a:xfrm>
            <a:off x="102549" y="1536174"/>
            <a:ext cx="579404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Hora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 dirty="0" err="1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</a:t>
            </a:r>
            <a:r>
              <a:rPr kumimoji="0" lang="en-AU" sz="5400" b="1" i="1" u="none" strike="noStrike" kern="1200" cap="none" spc="0" normalizeH="0" baseline="0" noProof="0" dirty="0">
                <a:ln>
                  <a:noFill/>
                </a:ln>
                <a:solidFill>
                  <a:srgbClr val="A771A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Manual</a:t>
            </a:r>
            <a:endParaRPr kumimoji="0" lang="en-AU" sz="5400" b="0" i="0" u="none" strike="noStrike" kern="1200" cap="none" spc="0" normalizeH="0" baseline="0" noProof="0" dirty="0">
              <a:ln>
                <a:noFill/>
              </a:ln>
              <a:solidFill>
                <a:srgbClr val="A771A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987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11C279A6-5380-3F89-B5E4-2BBE741F3842}"/>
              </a:ext>
            </a:extLst>
          </p:cNvPr>
          <p:cNvSpPr/>
          <p:nvPr/>
        </p:nvSpPr>
        <p:spPr>
          <a:xfrm>
            <a:off x="0" y="466812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C36100E-027B-4FFF-A828-0E87F68DA9B4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FA1316C-7BAE-665A-EC5B-1054BDF27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89F9C0A-5294-915D-5578-16DBFF2D5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25" y="2108172"/>
            <a:ext cx="5761026" cy="3974993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1600" dirty="0">
                <a:latin typeface="Century Gothic" panose="020B0502020202020204" pitchFamily="34" charset="0"/>
              </a:rPr>
              <a:t>(</a:t>
            </a:r>
            <a:r>
              <a:rPr lang="en-US" sz="1600" dirty="0" err="1">
                <a:latin typeface="Century Gothic" panose="020B0502020202020204" pitchFamily="34" charset="0"/>
              </a:rPr>
              <a:t>Repetir</a:t>
            </a:r>
            <a:r>
              <a:rPr lang="en-US" sz="1600" dirty="0">
                <a:latin typeface="Century Gothic" panose="020B0502020202020204" pitchFamily="34" charset="0"/>
              </a:rPr>
              <a:t>)</a:t>
            </a:r>
            <a:endParaRPr lang="en-US" sz="16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55CB820-E813-9522-DA1D-D9828CFA1BCF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8" name="A Escola Sabatina Chegou Agora ao Fim">
            <a:hlinkClick r:id="" action="ppaction://media"/>
            <a:extLst>
              <a:ext uri="{FF2B5EF4-FFF2-40B4-BE49-F238E27FC236}">
                <a16:creationId xmlns:a16="http://schemas.microsoft.com/office/drawing/2014/main" id="{AE786BB4-F37D-4864-B6FF-51E1BC3F6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EE62428E-0A6F-2F32-DA1B-94BDEC4E2377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09A3526-8E64-25C8-A83D-1B8A58B86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o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barco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C1E3226-E91F-C5D8-7198-9FB197CCB2EF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(Barco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recipiente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plástico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cheio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água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FB9D6F85-A42C-42FA-C038-49C2D29B05B8}"/>
              </a:ext>
            </a:extLst>
          </p:cNvPr>
          <p:cNvSpPr txBox="1">
            <a:spLocks/>
          </p:cNvSpPr>
          <p:nvPr/>
        </p:nvSpPr>
        <p:spPr>
          <a:xfrm>
            <a:off x="4545951" y="2180983"/>
            <a:ext cx="6969777" cy="28259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olha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Vê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barco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20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20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77560A-D35E-7120-D5D8-F7BBD2945946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“See the Boat” by Janet Sage, copyright © 2001 North American Division Corporation of Seventh-day Adventists. From Little Voices Praise Him, #172. Used by permission.</a:t>
            </a:r>
          </a:p>
        </p:txBody>
      </p:sp>
      <p:pic>
        <p:nvPicPr>
          <p:cNvPr id="15" name="Vê o Barco">
            <a:hlinkClick r:id="" action="ppaction://media"/>
            <a:extLst>
              <a:ext uri="{FF2B5EF4-FFF2-40B4-BE49-F238E27FC236}">
                <a16:creationId xmlns:a16="http://schemas.microsoft.com/office/drawing/2014/main" id="{0FEC352D-9A6A-854C-6225-B38EB7618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1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891CBBCD-38D7-B6CB-F6CB-77035798C177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6A34DDE-EFBF-1197-A577-21764981D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Peixes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A325A42-1FEE-D60D-E6A8-47D1DFDE6EC2}"/>
              </a:ext>
            </a:extLst>
          </p:cNvPr>
          <p:cNvSpPr txBox="1">
            <a:spLocks/>
          </p:cNvSpPr>
          <p:nvPr/>
        </p:nvSpPr>
        <p:spPr>
          <a:xfrm>
            <a:off x="2603156" y="6433065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papel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num pau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peixe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brinquedo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63B3E01-0C40-5F7D-AAAA-B444B1FF249F}"/>
              </a:ext>
            </a:extLst>
          </p:cNvPr>
          <p:cNvSpPr txBox="1">
            <a:spLocks/>
          </p:cNvSpPr>
          <p:nvPr/>
        </p:nvSpPr>
        <p:spPr>
          <a:xfrm>
            <a:off x="3502091" y="1038740"/>
            <a:ext cx="8307840" cy="51867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rio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Deus fez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peixes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que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nadam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na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água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Saltam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,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brincam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pelo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mar.</a:t>
            </a: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2B735AD-ED30-F41F-A2BD-7FD150133B3C}"/>
              </a:ext>
            </a:extLst>
          </p:cNvPr>
          <p:cNvSpPr txBox="1">
            <a:spLocks/>
          </p:cNvSpPr>
          <p:nvPr/>
        </p:nvSpPr>
        <p:spPr>
          <a:xfrm>
            <a:off x="3093305" y="649158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"Fishy, Fishy" by Janet Sage, copyright © 2001 North American Division Corporation of Seventh-day Adventists. From Little Voices Praise Him, #161. Used by permission.</a:t>
            </a:r>
          </a:p>
        </p:txBody>
      </p:sp>
      <p:pic>
        <p:nvPicPr>
          <p:cNvPr id="15" name="Peixes">
            <a:hlinkClick r:id="" action="ppaction://media"/>
            <a:extLst>
              <a:ext uri="{FF2B5EF4-FFF2-40B4-BE49-F238E27FC236}">
                <a16:creationId xmlns:a16="http://schemas.microsoft.com/office/drawing/2014/main" id="{09634CF6-9846-76F0-BCA0-D26950EDE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63DE7D8F-0500-A8E1-E07A-F6BAB53B6751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5EC833D-7F89-BDF1-8C9A-3C9EBE478A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Seashells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65314CB-9788-9FDE-6EA1-05FE66E1B442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(Shells)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7F18B79-E856-57E3-C00D-35778E3EF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2733" y="1328006"/>
            <a:ext cx="6529897" cy="525574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2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Seashells, seashells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Many pretty seashells,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Rough and shiny ones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Big and tiny ones,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Jesus made the seashells.</a:t>
            </a:r>
          </a:p>
          <a:p>
            <a:pPr marL="0" marR="0">
              <a:lnSpc>
                <a:spcPct val="115000"/>
              </a:lnSpc>
            </a:pPr>
            <a:endParaRPr lang="en-US" sz="3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0579CD1-B758-641E-9C12-BDA877A48B42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17" name="4. Seashells">
            <a:hlinkClick r:id="" action="ppaction://media"/>
            <a:extLst>
              <a:ext uri="{FF2B5EF4-FFF2-40B4-BE49-F238E27FC236}">
                <a16:creationId xmlns:a16="http://schemas.microsoft.com/office/drawing/2014/main" id="{55C87CC2-CD13-F8F5-239D-192AF1592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2609"/>
            <a:ext cx="812800" cy="812800"/>
          </a:xfrm>
          <a:prstGeom prst="rect">
            <a:avLst/>
          </a:prstGeom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CE53E994-2A2F-75D8-E5EC-A2A365297E5E}"/>
              </a:ext>
            </a:extLst>
          </p:cNvPr>
          <p:cNvSpPr/>
          <p:nvPr/>
        </p:nvSpPr>
        <p:spPr>
          <a:xfrm>
            <a:off x="2402267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6264F87-F432-5792-2411-7CFE15397BFD}"/>
              </a:ext>
            </a:extLst>
          </p:cNvPr>
          <p:cNvSpPr txBox="1">
            <a:spLocks/>
          </p:cNvSpPr>
          <p:nvPr/>
        </p:nvSpPr>
        <p:spPr>
          <a:xfrm>
            <a:off x="268553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Conchas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58B1B15-ADEE-F567-886A-CB9C829179D0}"/>
              </a:ext>
            </a:extLst>
          </p:cNvPr>
          <p:cNvSpPr txBox="1">
            <a:spLocks/>
          </p:cNvSpPr>
          <p:nvPr/>
        </p:nvSpPr>
        <p:spPr>
          <a:xfrm>
            <a:off x="2524897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 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marinhas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C09C0EC6-3711-2BFC-CFFA-CD9A2F2FACF9}"/>
              </a:ext>
            </a:extLst>
          </p:cNvPr>
          <p:cNvSpPr txBox="1">
            <a:spLocks/>
          </p:cNvSpPr>
          <p:nvPr/>
        </p:nvSpPr>
        <p:spPr>
          <a:xfrm>
            <a:off x="4772733" y="1328006"/>
            <a:ext cx="6529897" cy="52557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200" kern="100"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Conchas, conchas,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Tão bonitas conchas.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Belas e valiosas,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Brilhantes e preciosas.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/>
                <a:ea typeface="Aptos" panose="020B0004020202020204" pitchFamily="34" charset="0"/>
                <a:cs typeface="Times New Roman"/>
              </a:rPr>
              <a:t>Jesus fez as conchas.</a:t>
            </a:r>
            <a:endParaRPr lang="en-US" sz="32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21A59CF-D3F3-129D-8A8B-9499FD2D0711}"/>
              </a:ext>
            </a:extLst>
          </p:cNvPr>
          <p:cNvSpPr txBox="1">
            <a:spLocks/>
          </p:cNvSpPr>
          <p:nvPr/>
        </p:nvSpPr>
        <p:spPr>
          <a:xfrm>
            <a:off x="2788508" y="648886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“Seashells” by Janet Sage, copyright © 2001 North American Division Corporation of Seventh-day Adventists. From Little Voices Praise Him, #160. Used by permission.</a:t>
            </a:r>
          </a:p>
        </p:txBody>
      </p:sp>
      <p:pic>
        <p:nvPicPr>
          <p:cNvPr id="23" name="Conchas">
            <a:hlinkClick r:id="" action="ppaction://media"/>
            <a:extLst>
              <a:ext uri="{FF2B5EF4-FFF2-40B4-BE49-F238E27FC236}">
                <a16:creationId xmlns:a16="http://schemas.microsoft.com/office/drawing/2014/main" id="{00E4A195-7BC2-F298-8F8A-3027EF8963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8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47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>
            <a:extLst>
              <a:ext uri="{FF2B5EF4-FFF2-40B4-BE49-F238E27FC236}">
                <a16:creationId xmlns:a16="http://schemas.microsoft.com/office/drawing/2014/main" id="{1711564F-0030-39C2-64AA-E562247EAF89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B7C1D99-8D60-F93C-1F95-407DB6C5A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Big Blue Ocean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D798DA-756D-54AA-9AEA-37C71F61AC34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(Blue ribbons)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88E0BB9-DDDD-A76F-11F3-404F8A3A1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02227" y="477615"/>
            <a:ext cx="8677816" cy="52574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  <a:endParaRPr lang="en-US" sz="3200" kern="100" dirty="0"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,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ocean, the big blue ocean</a:t>
            </a: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.</a:t>
            </a:r>
            <a:endParaRPr lang="en-US" sz="3200" kern="100" dirty="0">
              <a:effectLst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The big blue ocean makes me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/>
                <a:ea typeface="Aptos" panose="020B0004020202020204" pitchFamily="34" charset="0"/>
                <a:cs typeface="Times New Roman"/>
              </a:rPr>
              <a:t>T</a:t>
            </a: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hink of Jesus’ love.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/>
                <a:ea typeface="Aptos" panose="020B0004020202020204" pitchFamily="34" charset="0"/>
                <a:cs typeface="Times New Roman"/>
              </a:rPr>
              <a:t>Let’s learn of Jesus at the ocean!</a:t>
            </a:r>
          </a:p>
          <a:p>
            <a:pPr marL="0" marR="0">
              <a:lnSpc>
                <a:spcPct val="115000"/>
              </a:lnSpc>
            </a:pPr>
            <a:r>
              <a:rPr lang="en-US" sz="3200" kern="100" dirty="0">
                <a:effectLst/>
                <a:latin typeface="Aptos"/>
                <a:ea typeface="Aptos" panose="020B0004020202020204" pitchFamily="34" charset="0"/>
                <a:cs typeface="Times New Roman"/>
              </a:rPr>
              <a:t>  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2F0CA65-F01F-087E-6A49-F836B076A7BB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17" name="5. The Big Blue Ocean">
            <a:hlinkClick r:id="" action="ppaction://media"/>
            <a:extLst>
              <a:ext uri="{FF2B5EF4-FFF2-40B4-BE49-F238E27FC236}">
                <a16:creationId xmlns:a16="http://schemas.microsoft.com/office/drawing/2014/main" id="{F7C98CD1-6F16-0952-23FE-9FE262F80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  <p:sp>
        <p:nvSpPr>
          <p:cNvPr id="18" name="Rectangle 5">
            <a:extLst>
              <a:ext uri="{FF2B5EF4-FFF2-40B4-BE49-F238E27FC236}">
                <a16:creationId xmlns:a16="http://schemas.microsoft.com/office/drawing/2014/main" id="{6CD2963D-26C4-81A2-226C-B0133BE69041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ABA2849-5EE8-C0E3-0F4C-8A4C13E2BF1D}"/>
              </a:ext>
            </a:extLst>
          </p:cNvPr>
          <p:cNvSpPr txBox="1">
            <a:spLocks/>
          </p:cNvSpPr>
          <p:nvPr/>
        </p:nvSpPr>
        <p:spPr>
          <a:xfrm>
            <a:off x="2734962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 grande mar azul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6D124E90-9343-3A13-C3CE-052FBE071405}"/>
              </a:ext>
            </a:extLst>
          </p:cNvPr>
          <p:cNvSpPr txBox="1">
            <a:spLocks/>
          </p:cNvSpPr>
          <p:nvPr/>
        </p:nvSpPr>
        <p:spPr>
          <a:xfrm>
            <a:off x="2574324" y="641315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Fitas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azuis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CA817D66-3982-52BA-87A2-4123FAEF5438}"/>
              </a:ext>
            </a:extLst>
          </p:cNvPr>
          <p:cNvSpPr txBox="1">
            <a:spLocks/>
          </p:cNvSpPr>
          <p:nvPr/>
        </p:nvSpPr>
        <p:spPr>
          <a:xfrm>
            <a:off x="3040508" y="1605717"/>
            <a:ext cx="8677816" cy="40258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mar, o grande mar.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grande mar azul revela o amor de Deus.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Vem aprender do Seu amor.</a:t>
            </a:r>
          </a:p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en-US" sz="20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(Repetir)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472AF50-77FC-62EA-1087-9A1CFBBB1960}"/>
              </a:ext>
            </a:extLst>
          </p:cNvPr>
          <p:cNvSpPr txBox="1">
            <a:spLocks/>
          </p:cNvSpPr>
          <p:nvPr/>
        </p:nvSpPr>
        <p:spPr>
          <a:xfrm>
            <a:off x="2788508" y="647870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Big Blue Ocean” by Janet Sage, copyright © 2001 North American Division Corporation of Seventh-day Adventists. From Little Voices Praise Him, #113. Used by permission.</a:t>
            </a:r>
          </a:p>
        </p:txBody>
      </p:sp>
      <p:pic>
        <p:nvPicPr>
          <p:cNvPr id="23" name="O Grande Mar Azul">
            <a:hlinkClick r:id="" action="ppaction://media"/>
            <a:extLst>
              <a:ext uri="{FF2B5EF4-FFF2-40B4-BE49-F238E27FC236}">
                <a16:creationId xmlns:a16="http://schemas.microsoft.com/office/drawing/2014/main" id="{F323AE8A-4428-F73A-7156-411089FBA9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56FBC802-F4CE-67E9-B4EF-A582A3C147B3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D955186-8196-4CF2-FF0F-D5D62281A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Loaves and the Fishes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A6B41E8-0B30-7AFF-AA9C-454AD8799DE3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 piece of bread or a little basket)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ACFACB6-13D1-2E35-072F-AF729AE8EB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1523757"/>
            <a:ext cx="6598983" cy="4149760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763592C-1801-E6B0-9434-3154573A41CB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16" name="7. The Loaves and the Fishes">
            <a:hlinkClick r:id="" action="ppaction://media"/>
            <a:extLst>
              <a:ext uri="{FF2B5EF4-FFF2-40B4-BE49-F238E27FC236}">
                <a16:creationId xmlns:a16="http://schemas.microsoft.com/office/drawing/2014/main" id="{44769E20-1BF0-5BC6-AEA4-73E697518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3526FD0B-B68C-6BAA-ABA2-3AF5E714BF07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9A8B25E-7ECF-8463-9B1D-753A40136521}"/>
              </a:ext>
            </a:extLst>
          </p:cNvPr>
          <p:cNvSpPr txBox="1">
            <a:spLocks/>
          </p:cNvSpPr>
          <p:nvPr/>
        </p:nvSpPr>
        <p:spPr>
          <a:xfrm>
            <a:off x="2784389" y="48191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Os pães e os peixes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C44C03F7-3418-900C-F364-82E016D521B9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E5DD09A-63FF-9D8E-A05B-4B084A26DE5C}"/>
              </a:ext>
            </a:extLst>
          </p:cNvPr>
          <p:cNvSpPr txBox="1">
            <a:spLocks/>
          </p:cNvSpPr>
          <p:nvPr/>
        </p:nvSpPr>
        <p:spPr>
          <a:xfrm>
            <a:off x="4502606" y="2273181"/>
            <a:ext cx="6598983" cy="3400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peixe só,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 mais um,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pequeninos pães.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863EBCE-BDE6-E764-2A40-701DA6839621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22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0C12AF3D-778D-0890-EDD2-CAFC386D35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3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8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4">
            <a:extLst>
              <a:ext uri="{FF2B5EF4-FFF2-40B4-BE49-F238E27FC236}">
                <a16:creationId xmlns:a16="http://schemas.microsoft.com/office/drawing/2014/main" id="{2EC26DB7-9623-296E-4C72-A9AC5B080B18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C7F1F5D-8DA2-6E23-5725-BCC09F492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The Loaves and the Fishes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F203C0B1-CD9B-ADD0-9430-1F5DC45B477B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(Small piece of bread or a little basket)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0C396AD8-8BE6-4187-ABCB-3FC49A5C5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2606" y="1523757"/>
            <a:ext cx="6598983" cy="4149760"/>
          </a:xfrm>
        </p:spPr>
        <p:txBody>
          <a:bodyPr>
            <a:noAutofit/>
          </a:bodyPr>
          <a:lstStyle/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 little fish, two little fish,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One, two, three, four, </a:t>
            </a:r>
          </a:p>
          <a:p>
            <a:pPr marL="0" marR="0" algn="l">
              <a:lnSpc>
                <a:spcPct val="115000"/>
              </a:lnSpc>
            </a:pPr>
            <a:r>
              <a:rPr lang="en-US" sz="3200" kern="100" dirty="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</a:t>
            </a:r>
            <a:r>
              <a:rPr lang="en-US" sz="3200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ive little loaves of bread.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88654EB-97E2-EFC2-9C14-494F5EF62777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29" name="7. The Loaves and the Fishes">
            <a:hlinkClick r:id="" action="ppaction://media"/>
            <a:extLst>
              <a:ext uri="{FF2B5EF4-FFF2-40B4-BE49-F238E27FC236}">
                <a16:creationId xmlns:a16="http://schemas.microsoft.com/office/drawing/2014/main" id="{B0E062A0-59EE-B174-A6BA-78B579BAB7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50" y="1588"/>
            <a:ext cx="812800" cy="812800"/>
          </a:xfrm>
          <a:prstGeom prst="rect">
            <a:avLst/>
          </a:prstGeom>
        </p:spPr>
      </p:pic>
      <p:sp>
        <p:nvSpPr>
          <p:cNvPr id="30" name="Rectangle 4">
            <a:extLst>
              <a:ext uri="{FF2B5EF4-FFF2-40B4-BE49-F238E27FC236}">
                <a16:creationId xmlns:a16="http://schemas.microsoft.com/office/drawing/2014/main" id="{A15BE4D5-4029-F864-72DF-F1F04C441CB8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D91C702-E4FB-8B9D-E014-E6CF1C22A3E0}"/>
              </a:ext>
            </a:extLst>
          </p:cNvPr>
          <p:cNvSpPr txBox="1">
            <a:spLocks/>
          </p:cNvSpPr>
          <p:nvPr/>
        </p:nvSpPr>
        <p:spPr>
          <a:xfrm>
            <a:off x="2784389" y="48191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Os pães e os peixes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74423890-6BF7-454A-C18F-982FB7C6E63D}"/>
              </a:ext>
            </a:extLst>
          </p:cNvPr>
          <p:cNvSpPr txBox="1">
            <a:spLocks/>
          </p:cNvSpPr>
          <p:nvPr/>
        </p:nvSpPr>
        <p:spPr>
          <a:xfrm>
            <a:off x="2599038" y="639599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pedaço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pão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um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cesto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pequeno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D8FC39EA-8504-1A57-FE71-BBB1CEE80C3C}"/>
              </a:ext>
            </a:extLst>
          </p:cNvPr>
          <p:cNvSpPr txBox="1">
            <a:spLocks/>
          </p:cNvSpPr>
          <p:nvPr/>
        </p:nvSpPr>
        <p:spPr>
          <a:xfrm>
            <a:off x="4502606" y="2273181"/>
            <a:ext cx="6598983" cy="3400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um peixe só,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Juntamos mais um,</a:t>
            </a:r>
          </a:p>
          <a:p>
            <a:pPr algn="l">
              <a:lnSpc>
                <a:spcPct val="115000"/>
              </a:lnSpc>
            </a:pPr>
            <a:r>
              <a:rPr lang="en-US" sz="3200" kern="100"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1, 2, 3, 4, 5 pequeninos pães.</a:t>
            </a:r>
            <a:endParaRPr lang="en-US" sz="1800" kern="10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800" kern="1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4AAA078-B257-E31B-1FE4-7834DB02EF64}"/>
              </a:ext>
            </a:extLst>
          </p:cNvPr>
          <p:cNvSpPr txBox="1">
            <a:spLocks/>
          </p:cNvSpPr>
          <p:nvPr/>
        </p:nvSpPr>
        <p:spPr>
          <a:xfrm>
            <a:off x="2788508" y="647256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“The Loaves and the Fishes” by Janet Sage, copyright © 2001 North American Division Corporation of Seventh-day Adventists. From Little Voices Praise Him, #55. Used by permission.</a:t>
            </a:r>
          </a:p>
        </p:txBody>
      </p:sp>
      <p:pic>
        <p:nvPicPr>
          <p:cNvPr id="35" name="Os Pães e os Peixes">
            <a:hlinkClick r:id="" action="ppaction://media"/>
            <a:extLst>
              <a:ext uri="{FF2B5EF4-FFF2-40B4-BE49-F238E27FC236}">
                <a16:creationId xmlns:a16="http://schemas.microsoft.com/office/drawing/2014/main" id="{F75A5A2B-B3D7-7713-054D-9D683319DC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1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8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FFB985F5-54C6-CF34-F603-8673B27B7539}"/>
              </a:ext>
            </a:extLst>
          </p:cNvPr>
          <p:cNvSpPr/>
          <p:nvPr/>
        </p:nvSpPr>
        <p:spPr>
          <a:xfrm>
            <a:off x="2417245" y="192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2A9C8E-5C33-065F-460A-6CA311AEA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1 . . . 2 . . . 3, God Loves 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01B27B12-8D20-8673-B20C-EA38EA879AB6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(Mirrors)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F77ACD4-686E-41F2-68AC-7AF082157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809" y="2220279"/>
            <a:ext cx="7857796" cy="241744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Century Gothic" panose="020B0502020202020204" pitchFamily="34" charset="0"/>
              </a:rPr>
              <a:t>One, two, three, God loves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Arms out wide, come inside.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Full of love, His heart for me.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I’m God’s child, He created me.</a:t>
            </a:r>
          </a:p>
          <a:p>
            <a:endParaRPr lang="en-US" sz="32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70ECC2B-786B-32DA-6351-4FF5EC339A7C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20A50CF-E00F-4E1C-6430-A34E71B44CE2}"/>
              </a:ext>
            </a:extLst>
          </p:cNvPr>
          <p:cNvSpPr/>
          <p:nvPr/>
        </p:nvSpPr>
        <p:spPr>
          <a:xfrm>
            <a:off x="2417245" y="0"/>
            <a:ext cx="9789733" cy="6859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498B54F-53BA-28E9-8289-ADF7638AAB04}"/>
              </a:ext>
            </a:extLst>
          </p:cNvPr>
          <p:cNvSpPr txBox="1">
            <a:spLocks/>
          </p:cNvSpPr>
          <p:nvPr/>
        </p:nvSpPr>
        <p:spPr>
          <a:xfrm>
            <a:off x="2722605" y="44964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1, 2, 3, Deus me fez</a:t>
            </a:r>
            <a:endParaRPr lang="en-AU" sz="2400" dirty="0">
              <a:solidFill>
                <a:srgbClr val="D34C5E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8F9AA5CE-3C3B-49B3-9D77-73169F9EB072}"/>
              </a:ext>
            </a:extLst>
          </p:cNvPr>
          <p:cNvSpPr txBox="1">
            <a:spLocks/>
          </p:cNvSpPr>
          <p:nvPr/>
        </p:nvSpPr>
        <p:spPr>
          <a:xfrm>
            <a:off x="2722605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A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Espelhos</a:t>
            </a:r>
            <a:r>
              <a:rPr kumimoji="0" lang="en-AU" sz="1600" b="0" i="1" u="none" strike="noStrike" kern="1200" cap="none" spc="0" normalizeH="0" baseline="0" noProof="0" dirty="0">
                <a:ln>
                  <a:noFill/>
                </a:ln>
                <a:solidFill>
                  <a:srgbClr val="D34C5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D34C5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B2943CB-BE3A-BB36-E7A8-0A4ABD2B59CF}"/>
              </a:ext>
            </a:extLst>
          </p:cNvPr>
          <p:cNvSpPr txBox="1">
            <a:spLocks/>
          </p:cNvSpPr>
          <p:nvPr/>
        </p:nvSpPr>
        <p:spPr>
          <a:xfrm>
            <a:off x="4008809" y="2220279"/>
            <a:ext cx="7857796" cy="24174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>
                <a:latin typeface="Century Gothic" panose="020B0502020202020204" pitchFamily="34" charset="0"/>
              </a:rPr>
              <a:t>1, 2, 3, Deus me fez.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De mim cuidou e me salvou.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Pelos Seus filhos deu o Seu Coração.</a:t>
            </a:r>
          </a:p>
          <a:p>
            <a:pPr algn="l"/>
            <a:r>
              <a:rPr lang="en-US" sz="3200">
                <a:latin typeface="Century Gothic" panose="020B0502020202020204" pitchFamily="34" charset="0"/>
              </a:rPr>
              <a:t>Pois amou toda a Criação.</a:t>
            </a:r>
          </a:p>
          <a:p>
            <a:pPr algn="l"/>
            <a:r>
              <a:rPr lang="en-US" sz="2000">
                <a:latin typeface="Century Gothic" panose="020B0502020202020204" pitchFamily="34" charset="0"/>
              </a:rPr>
              <a:t>(Repetir)</a:t>
            </a: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>
              <a:latin typeface="Century Gothic" panose="020B0502020202020204" pitchFamily="34" charset="0"/>
            </a:endParaRPr>
          </a:p>
          <a:p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1664F33-7FFD-78AF-8D6C-513B648851FE}"/>
              </a:ext>
            </a:extLst>
          </p:cNvPr>
          <p:cNvSpPr txBox="1">
            <a:spLocks/>
          </p:cNvSpPr>
          <p:nvPr/>
        </p:nvSpPr>
        <p:spPr>
          <a:xfrm>
            <a:off x="2536260" y="6465828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“1,2,3, God loves me” by Carolin Schmitz, 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copyright © 2023 General Conference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Corporation®</a:t>
            </a:r>
            <a:r>
              <a:rPr kumimoji="0" 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2" name="1, 2, 3, Deuz Me Fez">
            <a:hlinkClick r:id="" action="ppaction://media"/>
            <a:extLst>
              <a:ext uri="{FF2B5EF4-FFF2-40B4-BE49-F238E27FC236}">
                <a16:creationId xmlns:a16="http://schemas.microsoft.com/office/drawing/2014/main" id="{81F8A1EB-E8A6-3D09-F4FE-D9B0C270D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1418</Words>
  <Application>Microsoft Office PowerPoint</Application>
  <PresentationFormat>Ecrã Panorâmico</PresentationFormat>
  <Paragraphs>215</Paragraphs>
  <Slides>23</Slides>
  <Notes>4</Notes>
  <HiddenSlides>0</HiddenSlides>
  <MMClips>18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0" baseType="lpstr">
      <vt:lpstr>Aptos</vt:lpstr>
      <vt:lpstr>Arial</vt:lpstr>
      <vt:lpstr>Helvetica</vt:lpstr>
      <vt:lpstr>Century Gothic</vt:lpstr>
      <vt:lpstr>Times New Roman</vt:lpstr>
      <vt:lpstr>Aptos Display</vt:lpstr>
      <vt:lpstr>Office Theme</vt:lpstr>
      <vt:lpstr>Apresentação do PowerPoint</vt:lpstr>
      <vt:lpstr>Apresentação do PowerPoint</vt:lpstr>
      <vt:lpstr>Vê o barco</vt:lpstr>
      <vt:lpstr>Peixes</vt:lpstr>
      <vt:lpstr>Seashells</vt:lpstr>
      <vt:lpstr>The Big Blue Ocean</vt:lpstr>
      <vt:lpstr>The Loaves and the Fishes</vt:lpstr>
      <vt:lpstr>The Loaves and the Fishes</vt:lpstr>
      <vt:lpstr>1 . . . 2 . . . 3, God Loves Me</vt:lpstr>
      <vt:lpstr>O Sábado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Conceição Teles</cp:lastModifiedBy>
  <cp:revision>37</cp:revision>
  <dcterms:created xsi:type="dcterms:W3CDTF">2025-03-02T08:19:28Z</dcterms:created>
  <dcterms:modified xsi:type="dcterms:W3CDTF">2026-03-25T12:32:10Z</dcterms:modified>
</cp:coreProperties>
</file>