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4"/>
  </p:notesMasterIdLst>
  <p:sldIdLst>
    <p:sldId id="309" r:id="rId2"/>
    <p:sldId id="289" r:id="rId3"/>
    <p:sldId id="290" r:id="rId4"/>
    <p:sldId id="310" r:id="rId5"/>
    <p:sldId id="311" r:id="rId6"/>
    <p:sldId id="312" r:id="rId7"/>
    <p:sldId id="316" r:id="rId8"/>
    <p:sldId id="317" r:id="rId9"/>
    <p:sldId id="318" r:id="rId10"/>
    <p:sldId id="319" r:id="rId11"/>
    <p:sldId id="320" r:id="rId12"/>
    <p:sldId id="321" r:id="rId13"/>
    <p:sldId id="283" r:id="rId14"/>
    <p:sldId id="284" r:id="rId15"/>
    <p:sldId id="285" r:id="rId16"/>
    <p:sldId id="286" r:id="rId17"/>
    <p:sldId id="287" r:id="rId18"/>
    <p:sldId id="274" r:id="rId19"/>
    <p:sldId id="323" r:id="rId20"/>
    <p:sldId id="324" r:id="rId21"/>
    <p:sldId id="325" r:id="rId22"/>
    <p:sldId id="326" r:id="rId23"/>
  </p:sldIdLst>
  <p:sldSz cx="12192000" cy="6858000"/>
  <p:notesSz cx="6858000" cy="9144000"/>
  <p:embeddedFontLs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8092FB-0A2C-4C76-8B85-E3FF35A9FA5D}" v="1" dt="2026-03-25T12:32:56.6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41"/>
    <p:restoredTop sz="94757"/>
  </p:normalViewPr>
  <p:slideViewPr>
    <p:cSldViewPr snapToGrid="0">
      <p:cViewPr varScale="1">
        <p:scale>
          <a:sx n="87" d="100"/>
          <a:sy n="87" d="100"/>
        </p:scale>
        <p:origin x="2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5T12:32:56.672" v="0"/>
      <pc:docMkLst>
        <pc:docMk/>
      </pc:docMkLst>
      <pc:sldChg chg="modSp">
        <pc:chgData name="Conceição Teles" userId="9b4626f9-f549-4e5a-acb2-002865762d89" providerId="ADAL" clId="{6164ECDA-3DE9-489C-8C95-4DDCDBDB2766}" dt="2026-03-25T12:32:56.672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32:56.672" v="0"/>
          <ac:spMkLst>
            <pc:docMk/>
            <pc:sldMk cId="1128003745" sldId="274"/>
            <ac:spMk id="7" creationId="{512C69FB-54CE-6F35-44E6-98BC1F4F3E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B87C8-98A1-F74D-9422-B80C63F6E6AB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776CD-B637-9E4E-BEB8-8AD550FE87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1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04FA151-029F-3B14-E50D-EB35BBF93C39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EA1A1717-3E82-3BD9-6D64-04BD4A7FD3B0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E92A80D-70B5-C697-C80B-57194F4C7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ECD12126-8CC2-5AE6-C848-DB02E30062B4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B3C692C-8EC9-8DA6-BFD7-14CD22D50A59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4E66881-0BC7-FE0A-AB75-490B45841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050D1CDE-40F4-A6A9-8105-B1B3E6CE4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0980760-2379-184F-C68D-57AE69EC0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6B9C9B46-533C-CB4B-A2A5-9F95C86794DF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CFC9648-7289-C778-876C-370864C9EDCA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1C18E5C-A3BC-7207-9E1E-D1C4C265A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C624A01-2A58-1FF6-0EBD-B54BB67BF67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1B184A8-EE42-F102-A4A7-D77598D66330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0236CF9-C50B-7DEC-2BDF-B50BF7BF3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12E4167E-C493-A177-F1D8-19C3FBD090E5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E0B37E-4C4A-4741-27BC-9EBA73E7DFB1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79904FD1-982A-948D-B038-9A6597588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8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F6AD6F9D-34E8-0B96-26B9-EAFBAC4D5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F31481-52C3-F86E-B8A8-59F055FC7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a child looking at each other&#10;&#10;Description automatically generated">
            <a:extLst>
              <a:ext uri="{FF2B5EF4-FFF2-40B4-BE49-F238E27FC236}">
                <a16:creationId xmlns:a16="http://schemas.microsoft.com/office/drawing/2014/main" id="{0E3EB24A-D628-90D9-8797-CCED995B8A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424" y="0"/>
            <a:ext cx="4863151" cy="686562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84128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ooking at a child&#10;&#10;Description automatically generated">
            <a:extLst>
              <a:ext uri="{FF2B5EF4-FFF2-40B4-BE49-F238E27FC236}">
                <a16:creationId xmlns:a16="http://schemas.microsoft.com/office/drawing/2014/main" id="{81D13929-E770-26C7-69DB-233FDB3013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939" y="0"/>
            <a:ext cx="9630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99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person looking at a person&#10;&#10;Description automatically generated">
            <a:extLst>
              <a:ext uri="{FF2B5EF4-FFF2-40B4-BE49-F238E27FC236}">
                <a16:creationId xmlns:a16="http://schemas.microsoft.com/office/drawing/2014/main" id="{64C09AFF-98AE-1B0B-1FE9-FC625390A5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857" y="17861"/>
            <a:ext cx="9626285" cy="68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35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in a room with a person and person in a room with a window&#10;&#10;Description automatically generated">
            <a:extLst>
              <a:ext uri="{FF2B5EF4-FFF2-40B4-BE49-F238E27FC236}">
                <a16:creationId xmlns:a16="http://schemas.microsoft.com/office/drawing/2014/main" id="{50887A7E-5A2B-B34F-EEFA-A3FBF4A176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" r="-102"/>
          <a:stretch/>
        </p:blipFill>
        <p:spPr>
          <a:xfrm>
            <a:off x="3639652" y="0"/>
            <a:ext cx="4912695" cy="685883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63328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512C69FB-54CE-6F35-44E6-98BC1F4F3E02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DBD3E26-8EFE-2FE7-1185-95CAD4463666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8A90833-5EC0-7E20-AF7A-E198F163794B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F6747D-FA6F-980B-B2BB-3B10B8B5EE0A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68730BA-4CE7-F5D2-A720-39A536004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96A0036-B044-FD8D-E2CE-B4CC20E08F00}"/>
              </a:ext>
            </a:extLst>
          </p:cNvPr>
          <p:cNvSpPr/>
          <p:nvPr/>
        </p:nvSpPr>
        <p:spPr>
          <a:xfrm>
            <a:off x="0" y="472299"/>
            <a:ext cx="2086233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C3004E-A6A1-7A6E-9794-CBC7DAD8EB8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E557A1B-8DE1-ACF0-4B82-E54003E09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8BACB0F-89F1-632C-FA74-6CD150D0E953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FDA7E767-EFAF-9CB4-3755-FEBACEB087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CBA745E1-268F-E26F-6276-751FDA19672D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B8D1DB2-B75C-C5D1-A17A-3BFC8E5A1486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8C30BC8-27C0-D21B-733C-CAE492F680B4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880189F4-CE18-2A07-7CDA-9BB8C02C0A3F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3F73D7E-88BA-FDD7-31D8-1FA7B242F384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8D6D0C6-70D7-E0D4-013B-D72B11E79EE2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55DF3F5-D5CB-762E-0DD1-BA305D90E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0FCFAC7-F5F3-CCE6-B527-6C69F09BF07D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AE63DE18-05B7-DFB4-FB0F-98A28A147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0C5F96E-8DBB-E9EC-1118-0454A472B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8460260D-4568-1D8A-28FB-82ABCF5EAA5F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4A1ED74-F5AF-116D-8CD6-718AD081A52F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97B44C6-0264-8C9A-F793-A54D77A72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DBD9D-4524-2964-DC81-D4E48E50D24B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F5192354-A24B-D6C4-24C0-15F4679A8F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EFC78542-86B8-57FD-5A91-ECB05EF9B55E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DEE7047A-0D57-C398-27B1-53419755F8FD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8704AF4-D998-A5A6-2500-9E4EB778C34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61572EA-3A60-F7C6-BA88-520828F9E6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14AF48B-C0CC-8E91-EC35-6CB7B93E5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D644D5B-6B5E-3A0D-369D-8332DF4D4173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339518D9-60FD-577C-6B98-72AB74E64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25B02BF8-CE7F-5B04-EFEF-602DD0AE962E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C4484-078C-0DC1-5509-551E00BED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3DEC389-5268-4C8B-1A39-E249CBCA579B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576F2EC-7ED9-B2B7-5507-B1F5206A794C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A62F07-1582-FD50-8E4D-0D420ECDD392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7B7BDE10-367D-D9F7-2CEE-0746202F2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3F34CD5F-7490-1B88-204D-A4B0A9E47B76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C8472-D946-B814-AEB5-29E61EE3F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5588790-CBDB-29FE-3B9F-B66892A4E81A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7E97B6E-848B-6AFA-52E5-2067B818656C}"/>
              </a:ext>
            </a:extLst>
          </p:cNvPr>
          <p:cNvSpPr txBox="1">
            <a:spLocks/>
          </p:cNvSpPr>
          <p:nvPr/>
        </p:nvSpPr>
        <p:spPr>
          <a:xfrm>
            <a:off x="3502091" y="1038740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A797536-C5EE-4F51-2037-4DEBC8B47FB1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54D152A0-2944-F585-E385-F5ECFC6A0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7BCA6270-0DEC-D0AD-B3A7-80AAB2CF43DA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D4F332-ED35-9518-B2BA-79D1946FA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299DEC5-7855-AE63-A382-68F862B0C075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EDB0FDE-255B-F605-BD43-E0497A09E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69FF6E9-8F6C-1998-F004-B63E830AC23E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3EB9944A-5D51-99B3-D288-26304ACD2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14BBECA6-A014-5EC2-645A-1070C1339207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E89B157-39FD-9F54-EA84-0509FA2799A8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4D5D112-E99D-74F9-DB53-E484531F82AD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03DA1CCB-CBB9-FF75-F91A-7A1CD78C19FA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E8E8C1E-EEC1-26A4-8BAD-D4F327468708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B3DE9D85-F1ED-7B3B-48E1-5C1818C75C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6899C238-60F1-A26C-D19A-607CAECD8D27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D6DC8AD-99ED-356C-FE13-C119973BB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69B9D8A-B589-0977-AAE7-D5DF6BF0A380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E407B95-47D1-5E2A-9CD6-A9150CB37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6CDB61-D696-36C9-3ECB-DBBD90214376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4E2D0EE2-076A-C43B-B10C-C23A2CAE6D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D0A2B03A-7C06-7256-34F3-917CE7B8748D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B38FD88-9060-6436-835E-0ECC775DE809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212C321-5FF3-6D65-65A9-D1CFA1D22225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51C084D-7E14-7B19-0AB0-008F1BA07167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6FEE9E3-E3B3-D728-88EF-0C21E78733E5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327EC996-E8EB-7E55-FC78-1BDA3A2071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70E70F7-DC7C-828C-F479-E97875698769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163B4C-E08C-F644-3108-DE5F43D42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43A9918-F26A-F27F-42DF-932EF7AADB1C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A7D81B-181A-A7D3-E866-4440B7662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AD1830-E864-5310-6B8C-5B95E6A9E0C6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7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E86B867A-328A-4C05-5391-A453BCFFD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73BDE8B3-E5CB-E028-B271-861822FAD5B3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8C6E5C1-B594-04D5-3CE1-430F3885F675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0F5D8BF-342E-31CF-1AA6-10C99971A7E0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6641258-4F51-E716-E3B3-6A26C475BC0B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5B60D19-2F1F-E3EF-0C2A-6CB96394D159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3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38D85DB3-08A1-345A-1721-1855238317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65ECFB6C-BC42-0404-33EB-B9D650A846B2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2EA3412-857E-F8EC-7C93-9257961AE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E15397-C8CC-511E-C7A1-7C08B8DBD272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896C178-B7F9-1514-607C-5E78FB07D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56B87B-8AD7-73F1-4367-524884928170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A9DE036-125B-EF77-E09F-90F8310D6A5E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6E803D7-BA1A-EDE0-8815-A58C7CB3AFBD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05A74A5-0C26-B8CA-E39D-934FF808852D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B2366F0-E206-9A94-9998-4F02F815D157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40CC1C0-770D-CEED-3463-B3E0F88D1B45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3D0F4941-CE11-2973-F09D-CA588439B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0D78085F-47A6-73B6-92E8-522FB15D7818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91FAB51-BAFA-8CFC-7A04-57032AD77E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B7BA854-C712-F1BC-AC84-781BA373E96F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ED5BEAA-3197-23E8-036B-93BF9C21A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17B503F-8CD3-5125-B306-AC89978DC6C9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7C2C175E-B056-1D0A-D1CD-9ED33F9D6E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1249</Words>
  <Application>Microsoft Office PowerPoint</Application>
  <PresentationFormat>Ecrã Panorâmico</PresentationFormat>
  <Paragraphs>196</Paragraphs>
  <Slides>22</Slides>
  <Notes>3</Notes>
  <HiddenSlides>0</HiddenSlides>
  <MMClips>16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22</vt:i4>
      </vt:variant>
    </vt:vector>
  </HeadingPairs>
  <TitlesOfParts>
    <vt:vector size="29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Conceição Teles</cp:lastModifiedBy>
  <cp:revision>36</cp:revision>
  <dcterms:created xsi:type="dcterms:W3CDTF">2025-03-02T08:19:28Z</dcterms:created>
  <dcterms:modified xsi:type="dcterms:W3CDTF">2026-03-25T12:33:06Z</dcterms:modified>
</cp:coreProperties>
</file>