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865F4-4244-4A40-8D50-2029F449E25E}" v="1" dt="2026-03-25T12:33:43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0"/>
    <p:restoredTop sz="94757"/>
  </p:normalViewPr>
  <p:slideViewPr>
    <p:cSldViewPr snapToGrid="0">
      <p:cViewPr varScale="1">
        <p:scale>
          <a:sx n="87" d="100"/>
          <a:sy n="87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5T12:33:43.696" v="0"/>
      <pc:docMkLst>
        <pc:docMk/>
      </pc:docMkLst>
      <pc:sldChg chg="modSp">
        <pc:chgData name="Conceição Teles" userId="9b4626f9-f549-4e5a-acb2-002865762d89" providerId="ADAL" clId="{6164ECDA-3DE9-489C-8C95-4DDCDBDB2766}" dt="2026-03-25T12:33:43.696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33:43.696" v="0"/>
          <ac:spMkLst>
            <pc:docMk/>
            <pc:sldMk cId="1128003745" sldId="274"/>
            <ac:spMk id="7" creationId="{080EB221-F557-4DCE-DB60-CDD2BA090E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CDC9-094D-9C45-BB5F-3F2E3B39A09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4AB01-DAC4-6742-9E59-FE9C58DF86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4F673FC-3491-3E9A-FACA-58E530C098E3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75D9F99-7108-90AA-F841-C23731F97BD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ADC8F3A-C316-DCE2-8C00-7CAB6F2DF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D6A47D-FD85-C134-DA24-D5A595DB4508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3702EB-FEA7-2882-5E61-CE4672F33384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7CE743F-936E-0CBA-0A68-710AE42A9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3A34D4AE-953E-4430-4CFC-F263B55EB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7338AA7-EC20-A488-A655-BDDED378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F31A001B-2E5B-CEA6-1AAA-2F1CF4B4D87A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89E0FB-542C-E1B1-8F3B-347E07A769CD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ABE8FD8-63B5-5AD1-3527-EE2D89405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535A9D-23F4-E559-5B36-85E40E43DAA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F9E3E5-31C6-0A83-A592-ABB903D1E9D8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7A65F2C-4B3A-F3F7-4D26-072B78093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5485F5AB-918E-5C44-047D-2530B211D346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41B574-8DEC-B59A-781C-E23B64B8BE90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E8CC603-07B7-4941-12BC-7E1713D9A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26FC1F5B-1D3B-AF02-E603-FB1EA7A22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4B8892-C663-924A-7FB6-C82981F8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purple head wrap holding hands together&#10;&#10;Description automatically generated">
            <a:extLst>
              <a:ext uri="{FF2B5EF4-FFF2-40B4-BE49-F238E27FC236}">
                <a16:creationId xmlns:a16="http://schemas.microsoft.com/office/drawing/2014/main" id="{101E20BB-651C-04F1-56E9-2DA37939A9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158" y="-13175"/>
            <a:ext cx="4873684" cy="68843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593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obe with a child in a crowd&#10;&#10;Description automatically generated">
            <a:extLst>
              <a:ext uri="{FF2B5EF4-FFF2-40B4-BE49-F238E27FC236}">
                <a16:creationId xmlns:a16="http://schemas.microsoft.com/office/drawing/2014/main" id="{A88C7D1E-52BE-7EFF-B6D8-ED34A082F2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860" y="0"/>
            <a:ext cx="9528280" cy="67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4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robe talking to a person&#10;&#10;Description automatically generated">
            <a:extLst>
              <a:ext uri="{FF2B5EF4-FFF2-40B4-BE49-F238E27FC236}">
                <a16:creationId xmlns:a16="http://schemas.microsoft.com/office/drawing/2014/main" id="{9C8E6CE7-812A-D732-A259-ECDDF601D4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474" y="0"/>
            <a:ext cx="9661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smiling&#10;&#10;Description automatically generated">
            <a:extLst>
              <a:ext uri="{FF2B5EF4-FFF2-40B4-BE49-F238E27FC236}">
                <a16:creationId xmlns:a16="http://schemas.microsoft.com/office/drawing/2014/main" id="{95F477BB-F51C-ADEF-7D90-5B2B695EC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445" y="0"/>
            <a:ext cx="4801110" cy="68646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4322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080EB221-F557-4DCE-DB60-CDD2BA090E6E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4C51469-588F-61FA-DEB7-A637BEDE6733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66BA35-8A03-D677-0C80-DB743092EA1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BFC446-C8FB-633F-81BA-1466E9AE7D6B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E453964-9F6F-7194-3C3A-27DB6E6B2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30669AF-75C8-03AF-622B-1345F1141202}"/>
              </a:ext>
            </a:extLst>
          </p:cNvPr>
          <p:cNvSpPr/>
          <p:nvPr/>
        </p:nvSpPr>
        <p:spPr>
          <a:xfrm>
            <a:off x="0" y="472299"/>
            <a:ext cx="2086233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181561-6473-FD2C-3FEF-7242C5D85271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87F1B4D-8593-FEE4-DB5F-9B3E4B8F9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FCB47C-4568-5158-E055-0370C0538407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549A5726-3155-3122-A52E-B15143F93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6004254-895D-7927-321C-614F0287B69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2237D4D-074B-FFC4-5880-FDF07FD74A55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3E6275-0A0D-0017-63EC-8190C8A547F1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B1F65026-50BB-90B3-EA6C-D4D86A8D340F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B41777-7D32-F2BF-BCF9-1FD65A80930B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17B62E0-3FB5-E19D-EE1B-3C9DCBE9F6B5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C769EA4-CF9C-9871-12D0-757242441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23E7B58-E32D-4602-0A27-2B60BC483B8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9B8514D2-F447-29D1-5618-AB0FE2666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B659128-87D8-A827-99E4-C0B6530AF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4B70BD8-26D2-89AE-5E67-9406D2CC7108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5ECBCA-D96B-9DFE-1F98-C5A4A91238E7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36F849D-D456-E1C5-FFF7-73D6FBF98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D26FB9-39ED-2224-1010-49F1B6C1ED2D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26FD6847-4136-209C-F263-0A92418A6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4764822-A330-14E0-2128-5381A9B6EC2D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B0E9B8FF-14A5-DE58-8ED5-FA3B486EE48C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34E73F-74A0-AE63-DB5E-9FFD56DDCBE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D0A777-ED6F-2485-25B7-449E4E70F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F8B9907-05B0-0BFC-0426-31DAA394C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C8914-AE35-FEB5-8DB7-7C7E781469F8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7EEC059A-90EA-5A24-4F85-24B751715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EF9C8E4-87C9-1E0A-A643-CF32808BF70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CF0BE1-F771-B3D5-6485-B7CCFD29E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AB27E-2F5B-B93E-3F4B-8DC1A4F8844F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34A9C0B-E2FA-9CA9-2938-95F2C45BB943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773043-5FC7-0C85-A9E6-40C750B1C55C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2C5A7303-9066-148B-C6D7-637FAEE4B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EB98491-8839-5B0C-5C1E-BC3F4A6E3003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E916C9-6A8A-DEDB-342C-AF0BBDC70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84B6E8D-F70E-7B40-699B-289BBD73E757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A3AA8AB-DBFE-DD1C-214A-27FA21636F35}"/>
              </a:ext>
            </a:extLst>
          </p:cNvPr>
          <p:cNvSpPr txBox="1">
            <a:spLocks/>
          </p:cNvSpPr>
          <p:nvPr/>
        </p:nvSpPr>
        <p:spPr>
          <a:xfrm>
            <a:off x="3502091" y="1038740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67515C-F285-D0BB-CAD9-ED8B933685FA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B9B1C646-EF2E-FF21-4614-B870D8CA8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518C36D6-AB60-21EB-20DD-46E5D715969A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7DC7AD0-5034-2F08-D004-F4047F7D3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317B6AB-EDFB-2442-E2DA-26E31AFACF61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61CEED2-B673-B4E6-BDF2-E82C742BD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0EC3CB-E241-47F9-49FF-1B90A6AC1881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3004EBD4-683F-1CC7-B314-28973C516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AD61E421-A2F1-0337-5D22-3B004E6EB2B8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08E3EDA-5953-1E20-95D5-3673F913230D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1305BAE-346C-09AD-0B29-FE4457C2493E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FC936B5-7CC9-9521-D1EF-52370212D045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4D9C792-E35A-38E2-EFFD-11A64A729A99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D71A34E8-514D-B0E6-85D9-358339C9A3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69C411D4-AEBA-CE1C-3DB5-8788E76BD464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A52CA7-CA03-11F5-40F8-85FF4D75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1C8CF1A-7D4C-1E1F-C61E-60E65A8AEF9A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D6CE4F3-D992-2732-57B4-3CCC1564B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C0F224-3167-353C-6014-758ACADE6962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8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64E124F0-0653-F513-08F8-EBBF113B5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DEE084E8-A885-706F-80E7-BE0F6A7EF0CF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6E80C6B-4FDC-3782-7B75-BB029BB82598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E3FDC8F-CF10-5F83-CD96-7E9455FE102F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697532A-8EF4-D67D-E9BC-0910BD4944E6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0885C5D-9A73-47EB-2055-57A1F408775E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4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32B266B3-3D38-3060-9346-F5E4795F4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6BBCE472-EC41-FF04-8E8D-AD9A017A5F4F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FAAB804-61E0-B67A-AC2B-2F050D801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08D96E7-9D22-68C0-E099-DE07D31C19B2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88F9F0-1650-4B6A-C601-AB6404BB9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C11B81D-4405-5BA9-DE6E-053D157C144E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F1104D05-808A-34BB-8E5C-E6F87E6DD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E3764D9E-8299-1CCA-A836-67EAB1C7D3C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6BD99BB-066D-E6FC-749D-FEBBB8B4875B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5BD13A5-34D1-1871-E51D-BC9AE22424A3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1C7E9A7-D4DC-B106-FD4C-F3578592B030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9E1E3AC-D1A6-8A1F-E9AC-37EC90B55B8C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31A6CD46-94AD-5F65-4260-C47402600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9D5E9F9-D600-E857-544F-0CB40E6A0E77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E29334-BDC1-499A-08BD-0F20F031E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DCCBEA5-AEE0-AE20-D527-AD245C9315A6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7C2608A-879A-FB4F-C314-66BA50AD0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539C00-9C46-9D49-6F9D-5C1B65D72883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AFF2336-F7CE-8DB2-B3C9-DEC8891A9CDF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6A67A80-BAD4-4158-26FF-84971CDD1FEF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1B1DDA4-6B65-B47D-DA68-749676A2F3FB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E2C8E23-26AB-F2B7-D1EA-33BE237F51DF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2AF8C20-6A75-D8F6-9960-B2B772052903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47B432AC-1D06-E31B-6598-5C1FABCAB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591A267-2A32-A2B7-F9A4-F3C6B522E935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6B342F-D676-D807-F642-712045224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53CB0C6-49A2-AD12-B977-F8E21F460E5C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C2469AC-3179-D259-BF87-28BB5C51F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E9BB91B-7D07-3B7E-0AB6-B67EAC089D56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D9D592F5-38B3-D095-BCC3-CA2975F43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Conceição Teles</cp:lastModifiedBy>
  <cp:revision>36</cp:revision>
  <dcterms:created xsi:type="dcterms:W3CDTF">2025-03-02T08:19:28Z</dcterms:created>
  <dcterms:modified xsi:type="dcterms:W3CDTF">2026-03-25T12:33:54Z</dcterms:modified>
</cp:coreProperties>
</file>