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4"/>
  </p:notesMasterIdLst>
  <p:sldIdLst>
    <p:sldId id="309" r:id="rId2"/>
    <p:sldId id="289" r:id="rId3"/>
    <p:sldId id="290" r:id="rId4"/>
    <p:sldId id="310" r:id="rId5"/>
    <p:sldId id="311" r:id="rId6"/>
    <p:sldId id="312" r:id="rId7"/>
    <p:sldId id="313" r:id="rId8"/>
    <p:sldId id="316" r:id="rId9"/>
    <p:sldId id="318" r:id="rId10"/>
    <p:sldId id="319" r:id="rId11"/>
    <p:sldId id="320" r:id="rId12"/>
    <p:sldId id="321" r:id="rId13"/>
    <p:sldId id="283" r:id="rId14"/>
    <p:sldId id="284" r:id="rId15"/>
    <p:sldId id="285" r:id="rId16"/>
    <p:sldId id="286" r:id="rId17"/>
    <p:sldId id="287" r:id="rId18"/>
    <p:sldId id="274" r:id="rId19"/>
    <p:sldId id="323" r:id="rId20"/>
    <p:sldId id="324" r:id="rId21"/>
    <p:sldId id="325" r:id="rId22"/>
    <p:sldId id="326" r:id="rId23"/>
  </p:sldIdLst>
  <p:sldSz cx="12192000" cy="6858000"/>
  <p:notesSz cx="6858000" cy="9144000"/>
  <p:embeddedFontLs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Helvetica" panose="020B060402020202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9B7B"/>
    <a:srgbClr val="F3793A"/>
    <a:srgbClr val="12BBB0"/>
    <a:srgbClr val="E6B349"/>
    <a:srgbClr val="E86DBC"/>
    <a:srgbClr val="D34B5D"/>
    <a:srgbClr val="A77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8BCC87-E36C-404F-A617-E93B11465F9C}" v="1" dt="2026-03-25T12:34:37.8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07"/>
    <p:restoredTop sz="94696"/>
  </p:normalViewPr>
  <p:slideViewPr>
    <p:cSldViewPr snapToGrid="0">
      <p:cViewPr varScale="1">
        <p:scale>
          <a:sx n="87" d="100"/>
          <a:sy n="87" d="100"/>
        </p:scale>
        <p:origin x="2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modSld">
      <pc:chgData name="Conceição Teles" userId="9b4626f9-f549-4e5a-acb2-002865762d89" providerId="ADAL" clId="{6164ECDA-3DE9-489C-8C95-4DDCDBDB2766}" dt="2026-03-25T12:34:37.825" v="0"/>
      <pc:docMkLst>
        <pc:docMk/>
      </pc:docMkLst>
      <pc:sldChg chg="modSp">
        <pc:chgData name="Conceição Teles" userId="9b4626f9-f549-4e5a-acb2-002865762d89" providerId="ADAL" clId="{6164ECDA-3DE9-489C-8C95-4DDCDBDB2766}" dt="2026-03-25T12:34:37.825" v="0"/>
        <pc:sldMkLst>
          <pc:docMk/>
          <pc:sldMk cId="1128003745" sldId="274"/>
        </pc:sldMkLst>
        <pc:spChg chg="mod">
          <ac:chgData name="Conceição Teles" userId="9b4626f9-f549-4e5a-acb2-002865762d89" providerId="ADAL" clId="{6164ECDA-3DE9-489C-8C95-4DDCDBDB2766}" dt="2026-03-25T12:34:37.825" v="0"/>
          <ac:spMkLst>
            <pc:docMk/>
            <pc:sldMk cId="1128003745" sldId="274"/>
            <ac:spMk id="7" creationId="{BA501AB8-DDB8-E202-0CB7-BDD9C063282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AC2B5-5B79-024D-8D8B-807C3E1C887B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7423D-2AFB-C24C-8E5A-8B82B6A92D9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0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4DCE7-3D10-9F4E-8F4A-4BC4954AEA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89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93B6A-676D-104E-8838-145E39C6CD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8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4DCE7-3D10-9F4E-8F4A-4BC4954AEA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691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p3"/><Relationship Id="rId7" Type="http://schemas.openxmlformats.org/officeDocument/2006/relationships/image" Target="../media/image2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9.mp3"/><Relationship Id="rId7" Type="http://schemas.openxmlformats.org/officeDocument/2006/relationships/image" Target="../media/image2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39CC154-6CB7-9252-EC00-F45CBFDD5B7E}"/>
              </a:ext>
            </a:extLst>
          </p:cNvPr>
          <p:cNvSpPr/>
          <p:nvPr/>
        </p:nvSpPr>
        <p:spPr>
          <a:xfrm>
            <a:off x="69011" y="5878285"/>
            <a:ext cx="12025223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0E1CDCBF-101E-2B41-B635-0DC55CA1669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Escola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F9ED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352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FC5F92C-F2A5-4674-42F3-44AFAA6457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joelhos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77546216-62BD-C7FB-DF32-4A14F7C07EBC}"/>
              </a:ext>
            </a:extLst>
          </p:cNvPr>
          <p:cNvSpPr/>
          <p:nvPr/>
        </p:nvSpPr>
        <p:spPr>
          <a:xfrm>
            <a:off x="0" y="464546"/>
            <a:ext cx="317866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8276A7D-7314-CDC4-F17F-5BF98E4E764D}"/>
              </a:ext>
            </a:extLst>
          </p:cNvPr>
          <p:cNvSpPr txBox="1">
            <a:spLocks/>
          </p:cNvSpPr>
          <p:nvPr/>
        </p:nvSpPr>
        <p:spPr>
          <a:xfrm>
            <a:off x="269140" y="464546"/>
            <a:ext cx="290952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TEMPO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36377DA-870B-28D6-E42F-A2BCF1E3DD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 no slide 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seguinte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5" name="Dobro os Meus Joelhos">
            <a:hlinkClick r:id="" action="ppaction://media"/>
            <a:extLst>
              <a:ext uri="{FF2B5EF4-FFF2-40B4-BE49-F238E27FC236}">
                <a16:creationId xmlns:a16="http://schemas.microsoft.com/office/drawing/2014/main" id="{A156ABBE-D0EC-736C-562B-45671E3F73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9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19B71B3-67C5-07DE-D7B8-676A8739E9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joelhos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F34F8E2A-B87E-EC89-6A47-7783092F88AF}"/>
              </a:ext>
            </a:extLst>
          </p:cNvPr>
          <p:cNvSpPr/>
          <p:nvPr/>
        </p:nvSpPr>
        <p:spPr>
          <a:xfrm>
            <a:off x="0" y="464546"/>
            <a:ext cx="317866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CC9E16D-E8DB-4FD2-07B9-0797A8C287CF}"/>
              </a:ext>
            </a:extLst>
          </p:cNvPr>
          <p:cNvSpPr txBox="1">
            <a:spLocks/>
          </p:cNvSpPr>
          <p:nvPr/>
        </p:nvSpPr>
        <p:spPr>
          <a:xfrm>
            <a:off x="269140" y="464546"/>
            <a:ext cx="290952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TEMPO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89D6C35-1793-87C4-DC32-A4B83A67A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783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5727C-09BC-D3A2-1D0D-F8EB27A1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5F9EE18-A88C-D84B-701A-CF764D4D35BA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INTERACTIVE BIBLE STORY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E141A02-0AAA-E546-D154-A2B405FDBDF0}"/>
              </a:ext>
            </a:extLst>
          </p:cNvPr>
          <p:cNvSpPr txBox="1">
            <a:spLocks/>
          </p:cNvSpPr>
          <p:nvPr/>
        </p:nvSpPr>
        <p:spPr>
          <a:xfrm>
            <a:off x="1898603" y="4917440"/>
            <a:ext cx="5385889" cy="335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“I Open My Bible Carefully” by Janet Sage, copyright © 2001 North American Division Corporation of Seventh-day Adventists. From Little Voices Praise Him, #28. Used by permission.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3A8436A-D1B1-C44A-E8A8-D04C621E31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5" y="112619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abro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Bíblia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4CB062A7-D857-134E-6C04-5D6E688431E3}"/>
              </a:ext>
            </a:extLst>
          </p:cNvPr>
          <p:cNvSpPr/>
          <p:nvPr/>
        </p:nvSpPr>
        <p:spPr>
          <a:xfrm>
            <a:off x="-290385" y="468540"/>
            <a:ext cx="5642031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DE622B2-9C90-EEC6-69DE-227485A1D370}"/>
              </a:ext>
            </a:extLst>
          </p:cNvPr>
          <p:cNvSpPr txBox="1">
            <a:spLocks/>
          </p:cNvSpPr>
          <p:nvPr/>
        </p:nvSpPr>
        <p:spPr>
          <a:xfrm>
            <a:off x="135050" y="43132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HORA DA HISTÓRIA BÍBLICA INTERATIVA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BD25D0E2-B5FA-6FB5-A104-BB3D7973D7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555" y="1605280"/>
            <a:ext cx="6079850" cy="3112086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r>
              <a:rPr lang="en-US" sz="1600" dirty="0">
                <a:latin typeface="Century Gothic" panose="020B0502020202020204" pitchFamily="34" charset="0"/>
              </a:rPr>
              <a:t>(</a:t>
            </a:r>
            <a:r>
              <a:rPr lang="en-US" sz="1600" dirty="0" err="1">
                <a:latin typeface="Century Gothic" panose="020B0502020202020204" pitchFamily="34" charset="0"/>
              </a:rPr>
              <a:t>Repetir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  <a:endParaRPr lang="en-US" sz="16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8" name="Eu Abro a Bíblia">
            <a:hlinkClick r:id="" action="ppaction://media"/>
            <a:extLst>
              <a:ext uri="{FF2B5EF4-FFF2-40B4-BE49-F238E27FC236}">
                <a16:creationId xmlns:a16="http://schemas.microsoft.com/office/drawing/2014/main" id="{99481D3A-5C5C-855D-CF50-52497734F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6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25CED0D-E28D-3C22-AAE2-049FAC1E0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two children in a field of flowers&#10;&#10;Description automatically generated">
            <a:extLst>
              <a:ext uri="{FF2B5EF4-FFF2-40B4-BE49-F238E27FC236}">
                <a16:creationId xmlns:a16="http://schemas.microsoft.com/office/drawing/2014/main" id="{C9F59FD7-A517-CA5C-8152-8701C0DF71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6335" y="0"/>
            <a:ext cx="4959330" cy="688613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77236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Description automatically generated">
            <a:extLst>
              <a:ext uri="{FF2B5EF4-FFF2-40B4-BE49-F238E27FC236}">
                <a16:creationId xmlns:a16="http://schemas.microsoft.com/office/drawing/2014/main" id="{0E8BB170-CC3A-BE0D-ABBB-1E6C0E6A65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2179" y="0"/>
            <a:ext cx="9627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20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child on his shoulders by the ocean&#10;&#10;Description automatically generated">
            <a:extLst>
              <a:ext uri="{FF2B5EF4-FFF2-40B4-BE49-F238E27FC236}">
                <a16:creationId xmlns:a16="http://schemas.microsoft.com/office/drawing/2014/main" id="{31B2B769-EAEF-467E-7083-2A0E1D63BB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892" y="0"/>
            <a:ext cx="9640215" cy="68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76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child and a rabbit&#10;&#10;Description automatically generated">
            <a:extLst>
              <a:ext uri="{FF2B5EF4-FFF2-40B4-BE49-F238E27FC236}">
                <a16:creationId xmlns:a16="http://schemas.microsoft.com/office/drawing/2014/main" id="{1410493B-E462-5540-DB09-320BF4262F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9478" y="0"/>
            <a:ext cx="4853044" cy="688298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7638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>
            <a:extLst>
              <a:ext uri="{FF2B5EF4-FFF2-40B4-BE49-F238E27FC236}">
                <a16:creationId xmlns:a16="http://schemas.microsoft.com/office/drawing/2014/main" id="{BA501AB8-DDB8-E202-0CB7-BDD9C063282B}"/>
              </a:ext>
            </a:extLst>
          </p:cNvPr>
          <p:cNvSpPr txBox="1"/>
          <p:nvPr/>
        </p:nvSpPr>
        <p:spPr>
          <a:xfrm>
            <a:off x="0" y="2508680"/>
            <a:ext cx="12192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“Ele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tem</a:t>
            </a:r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cuidado</a:t>
            </a:r>
            <a:endParaRPr lang="en-AU" sz="8000" b="1" i="1" dirty="0">
              <a:solidFill>
                <a:srgbClr val="40BEB2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de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vós</a:t>
            </a:r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.”</a:t>
            </a:r>
          </a:p>
          <a:p>
            <a:pPr algn="ctr"/>
            <a:endParaRPr lang="en-AU" sz="3200" dirty="0">
              <a:solidFill>
                <a:srgbClr val="40BEB2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AU" sz="3200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1 PEDRO 5:7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0EDBE911-CA0C-5BAB-D8F8-1783B1351634}"/>
              </a:ext>
            </a:extLst>
          </p:cNvPr>
          <p:cNvSpPr/>
          <p:nvPr/>
        </p:nvSpPr>
        <p:spPr>
          <a:xfrm>
            <a:off x="-2090252" y="447585"/>
            <a:ext cx="6190613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875D30-1265-A489-F1A1-D836BE87C815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VERSO PARA MEMORIZAR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6071B29-2A64-C126-077A-3AAF28D11212}"/>
              </a:ext>
            </a:extLst>
          </p:cNvPr>
          <p:cNvSpPr txBox="1">
            <a:spLocks/>
          </p:cNvSpPr>
          <p:nvPr/>
        </p:nvSpPr>
        <p:spPr>
          <a:xfrm>
            <a:off x="5186407" y="6481535"/>
            <a:ext cx="365279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  <a:spcBef>
                <a:spcPts val="1800"/>
              </a:spcBef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He Cares for You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” by Rosie Smith, copyright © 2024 General Conference Corporation® of Seventh-day Adventists. </a:t>
            </a:r>
          </a:p>
        </p:txBody>
      </p:sp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6245FFF-EE59-DF2A-FCBB-42E7DF37D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17937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oferta</a:t>
            </a:r>
            <a:endParaRPr lang="en-AU" sz="2400" dirty="0">
              <a:solidFill>
                <a:srgbClr val="F3793A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6C58F8C9-7036-73E5-E180-E90B1328626C}"/>
              </a:ext>
            </a:extLst>
          </p:cNvPr>
          <p:cNvSpPr/>
          <p:nvPr/>
        </p:nvSpPr>
        <p:spPr>
          <a:xfrm>
            <a:off x="0" y="472299"/>
            <a:ext cx="2086233" cy="440037"/>
          </a:xfrm>
          <a:prstGeom prst="roundRect">
            <a:avLst/>
          </a:prstGeom>
          <a:solidFill>
            <a:srgbClr val="F379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666ACD9-38C5-8BEC-2541-40680F519D7D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OFERTA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E5A7305-2CE5-A291-773C-B2FC46AF3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575" y="1656097"/>
            <a:ext cx="6276412" cy="3150140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D6F8AC2-A78D-D71E-DD6D-C32D51098035}"/>
              </a:ext>
            </a:extLst>
          </p:cNvPr>
          <p:cNvSpPr txBox="1">
            <a:spLocks/>
          </p:cNvSpPr>
          <p:nvPr/>
        </p:nvSpPr>
        <p:spPr>
          <a:xfrm>
            <a:off x="214182" y="6456150"/>
            <a:ext cx="543477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“Here Is My Money” by Janet Sage, copyright © 2001 North American Division Corporation of Seventh-day Adventists. From Little Voices Praise Him, #32. Used by permission.</a:t>
            </a:r>
          </a:p>
        </p:txBody>
      </p:sp>
      <p:pic>
        <p:nvPicPr>
          <p:cNvPr id="17" name="A Minha Oferta">
            <a:hlinkClick r:id="" action="ppaction://media"/>
            <a:extLst>
              <a:ext uri="{FF2B5EF4-FFF2-40B4-BE49-F238E27FC236}">
                <a16:creationId xmlns:a16="http://schemas.microsoft.com/office/drawing/2014/main" id="{E2C57DD9-C8C5-B8C1-75F3-43CF330337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5BA31751-2835-18B0-1993-9E8526044182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36C8DF6-FA7F-C5F2-01A6-5E34C8D4056A}"/>
              </a:ext>
            </a:extLst>
          </p:cNvPr>
          <p:cNvSpPr txBox="1">
            <a:spLocks/>
          </p:cNvSpPr>
          <p:nvPr/>
        </p:nvSpPr>
        <p:spPr>
          <a:xfrm>
            <a:off x="996778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PRAISE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9314B84-F6CD-03C8-AC28-1A78B8C2582D}"/>
              </a:ext>
            </a:extLst>
          </p:cNvPr>
          <p:cNvSpPr txBox="1">
            <a:spLocks/>
          </p:cNvSpPr>
          <p:nvPr/>
        </p:nvSpPr>
        <p:spPr>
          <a:xfrm>
            <a:off x="2432908" y="6486783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“Shake a Little Hand,” public domain. Adapted words by Noelene Johnsson. From Little Voices Praise Him, #6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E8AAD685-6593-C881-3548-4172C640F65B}"/>
              </a:ext>
            </a:extLst>
          </p:cNvPr>
          <p:cNvSpPr/>
          <p:nvPr/>
        </p:nvSpPr>
        <p:spPr>
          <a:xfrm>
            <a:off x="0" y="480115"/>
            <a:ext cx="3074613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0C6C897-48AB-627B-A8CF-05C901E402D2}"/>
              </a:ext>
            </a:extLst>
          </p:cNvPr>
          <p:cNvSpPr txBox="1">
            <a:spLocks/>
          </p:cNvSpPr>
          <p:nvPr/>
        </p:nvSpPr>
        <p:spPr>
          <a:xfrm>
            <a:off x="57533" y="45119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LOUVOR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E4F4FDC-989A-0B01-C7B7-BFDE99C07B9A}"/>
              </a:ext>
            </a:extLst>
          </p:cNvPr>
          <p:cNvSpPr txBox="1">
            <a:spLocks/>
          </p:cNvSpPr>
          <p:nvPr/>
        </p:nvSpPr>
        <p:spPr>
          <a:xfrm>
            <a:off x="3215067" y="480115"/>
            <a:ext cx="66294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Aperta a minha mão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8BEB766C-97C6-3F11-0ACD-218C606491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4613" y="1382164"/>
            <a:ext cx="8906369" cy="4690872"/>
          </a:xfrm>
        </p:spPr>
        <p:txBody>
          <a:bodyPr>
            <a:no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Feliz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estares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aqui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2BA4160B-F1B3-4E75-DA27-75A8D0937468}"/>
              </a:ext>
            </a:extLst>
          </p:cNvPr>
          <p:cNvSpPr txBox="1">
            <a:spLocks/>
          </p:cNvSpPr>
          <p:nvPr/>
        </p:nvSpPr>
        <p:spPr>
          <a:xfrm>
            <a:off x="2652584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Apertem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" name="Aperta a Minha Mão">
            <a:hlinkClick r:id="" action="ppaction://media"/>
            <a:extLst>
              <a:ext uri="{FF2B5EF4-FFF2-40B4-BE49-F238E27FC236}">
                <a16:creationId xmlns:a16="http://schemas.microsoft.com/office/drawing/2014/main" id="{5B5AC294-7D35-D731-8CC7-778AEA780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9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30719-16E5-8188-2B97-1C54DA6D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BE6679DA-CAE9-82EA-1987-F62ADA7D50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A Caixa da </a:t>
            </a:r>
            <a:r>
              <a:rPr lang="en-AU" sz="2400" b="1" dirty="0" err="1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Natureza</a:t>
            </a:r>
            <a:endParaRPr lang="en-AU" sz="2400" dirty="0">
              <a:solidFill>
                <a:srgbClr val="649A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3" name="Rounded Rectangle 3">
            <a:extLst>
              <a:ext uri="{FF2B5EF4-FFF2-40B4-BE49-F238E27FC236}">
                <a16:creationId xmlns:a16="http://schemas.microsoft.com/office/drawing/2014/main" id="{BA5E155F-5BF8-BD8D-952D-FCD918A5BE75}"/>
              </a:ext>
            </a:extLst>
          </p:cNvPr>
          <p:cNvSpPr/>
          <p:nvPr/>
        </p:nvSpPr>
        <p:spPr>
          <a:xfrm>
            <a:off x="-92677" y="478832"/>
            <a:ext cx="6377974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114E4E7-B937-C017-3580-E86530ACB403}"/>
              </a:ext>
            </a:extLst>
          </p:cNvPr>
          <p:cNvSpPr txBox="1">
            <a:spLocks/>
          </p:cNvSpPr>
          <p:nvPr/>
        </p:nvSpPr>
        <p:spPr>
          <a:xfrm>
            <a:off x="6350" y="467412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QUE HÁ NA NOSSA CAIXA DA NATUREZA HOJE?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F9693345-5A95-FDDD-08D5-BD0D970D2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402" y="966311"/>
            <a:ext cx="8852366" cy="3116923"/>
          </a:xfrm>
        </p:spPr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que </a:t>
            </a:r>
            <a:r>
              <a:rPr lang="en-US" sz="3200" dirty="0" err="1">
                <a:latin typeface="Century Gothic" panose="020B0502020202020204" pitchFamily="34" charset="0"/>
              </a:rPr>
              <a:t>está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nossa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caixa</a:t>
            </a:r>
            <a:r>
              <a:rPr lang="en-US" sz="3200" dirty="0">
                <a:latin typeface="Century Gothic" panose="020B0502020202020204" pitchFamily="34" charset="0"/>
              </a:rPr>
              <a:t>? 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latin typeface="Century Gothic" panose="020B0502020202020204" pitchFamily="34" charset="0"/>
              </a:rPr>
              <a:t>descobrir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Algo que Jesus fez para </a:t>
            </a:r>
            <a:r>
              <a:rPr lang="en-US" sz="3200" dirty="0" err="1">
                <a:latin typeface="Century Gothic" panose="020B0502020202020204" pitchFamily="34" charset="0"/>
              </a:rPr>
              <a:t>mim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Azul, </a:t>
            </a:r>
            <a:r>
              <a:rPr lang="en-US" sz="3200" dirty="0" err="1">
                <a:latin typeface="Century Gothic" panose="020B0502020202020204" pitchFamily="34" charset="0"/>
              </a:rPr>
              <a:t>verde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vermelho</a:t>
            </a:r>
            <a:r>
              <a:rPr lang="en-US" sz="3200" dirty="0">
                <a:latin typeface="Century Gothic" panose="020B0502020202020204" pitchFamily="34" charset="0"/>
              </a:rPr>
              <a:t>, que </a:t>
            </a:r>
            <a:r>
              <a:rPr lang="en-US" sz="3200" dirty="0" err="1">
                <a:latin typeface="Century Gothic" panose="020B0502020202020204" pitchFamily="34" charset="0"/>
              </a:rPr>
              <a:t>será</a:t>
            </a:r>
            <a:r>
              <a:rPr lang="en-US" sz="3200" dirty="0"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latin typeface="Century Gothic" panose="020B0502020202020204" pitchFamily="34" charset="0"/>
              </a:rPr>
              <a:t>enfim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Seja</a:t>
            </a:r>
            <a:r>
              <a:rPr lang="en-US" sz="3200" dirty="0">
                <a:latin typeface="Century Gothic" panose="020B0502020202020204" pitchFamily="34" charset="0"/>
              </a:rPr>
              <a:t> o que for </a:t>
            </a:r>
            <a:r>
              <a:rPr lang="en-US" sz="3200" dirty="0" err="1">
                <a:latin typeface="Century Gothic" panose="020B0502020202020204" pitchFamily="34" charset="0"/>
              </a:rPr>
              <a:t>foi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feito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pra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ti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CDAAAC0-561D-ECD2-D76D-3298BE76A01A}"/>
              </a:ext>
            </a:extLst>
          </p:cNvPr>
          <p:cNvSpPr txBox="1">
            <a:spLocks/>
          </p:cNvSpPr>
          <p:nvPr/>
        </p:nvSpPr>
        <p:spPr>
          <a:xfrm>
            <a:off x="-256849" y="463496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“Nature box”  by Carolin Schmitz, copyright © 2023 General Conference Corporation® of Seventh-day Adventists.</a:t>
            </a:r>
          </a:p>
        </p:txBody>
      </p:sp>
      <p:pic>
        <p:nvPicPr>
          <p:cNvPr id="27" name="Caixa da Natureza">
            <a:hlinkClick r:id="" action="ppaction://media"/>
            <a:extLst>
              <a:ext uri="{FF2B5EF4-FFF2-40B4-BE49-F238E27FC236}">
                <a16:creationId xmlns:a16="http://schemas.microsoft.com/office/drawing/2014/main" id="{6A4743FA-9D58-BC0C-055B-7E7FFB667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202AB-79FE-C09C-86FA-74296AE1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93A5609C-C1CD-512D-CC57-14183F3287C8}"/>
              </a:ext>
            </a:extLst>
          </p:cNvPr>
          <p:cNvSpPr txBox="1"/>
          <p:nvPr/>
        </p:nvSpPr>
        <p:spPr>
          <a:xfrm>
            <a:off x="102549" y="1536174"/>
            <a:ext cx="57940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Manual</a:t>
            </a:r>
            <a:endParaRPr kumimoji="0" lang="en-AU" sz="5400" b="0" i="0" u="none" strike="noStrike" kern="1200" cap="none" spc="0" normalizeH="0" baseline="0" noProof="0" dirty="0">
              <a:ln>
                <a:noFill/>
              </a:ln>
              <a:solidFill>
                <a:srgbClr val="A771A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987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502AAEC6-0BEB-AA99-C0B6-10C6F9107C03}"/>
              </a:ext>
            </a:extLst>
          </p:cNvPr>
          <p:cNvSpPr/>
          <p:nvPr/>
        </p:nvSpPr>
        <p:spPr>
          <a:xfrm>
            <a:off x="0" y="466812"/>
            <a:ext cx="2110946" cy="44003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7D083BB-F030-24D8-DE57-A939F31D26F1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ADEUS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2B141AE-0AEB-E203-0482-E270F14DD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112652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 Escola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Sabatina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chegou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agora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fim</a:t>
            </a:r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3FD7EF3-D427-A531-A16E-113D6BCC39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025" y="2108172"/>
            <a:ext cx="5761026" cy="3974993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Escola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Sabatina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agora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1600" dirty="0">
                <a:latin typeface="Century Gothic" panose="020B0502020202020204" pitchFamily="34" charset="0"/>
              </a:rPr>
              <a:t>(</a:t>
            </a:r>
            <a:r>
              <a:rPr lang="en-US" sz="1600" dirty="0" err="1">
                <a:latin typeface="Century Gothic" panose="020B0502020202020204" pitchFamily="34" charset="0"/>
              </a:rPr>
              <a:t>Repetir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  <a:endParaRPr lang="en-US" sz="16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3BE3867-AB31-5480-4516-59C703D8C455}"/>
              </a:ext>
            </a:extLst>
          </p:cNvPr>
          <p:cNvSpPr txBox="1">
            <a:spLocks/>
          </p:cNvSpPr>
          <p:nvPr/>
        </p:nvSpPr>
        <p:spPr>
          <a:xfrm>
            <a:off x="525628" y="6425909"/>
            <a:ext cx="5166835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“Sabbath School Is Over,” writer unknown, public domain. From Little Voices Praise Him, #46.</a:t>
            </a:r>
          </a:p>
        </p:txBody>
      </p:sp>
      <p:pic>
        <p:nvPicPr>
          <p:cNvPr id="18" name="A Escola Sabatina Chegou Agora ao Fim">
            <a:hlinkClick r:id="" action="ppaction://media"/>
            <a:extLst>
              <a:ext uri="{FF2B5EF4-FFF2-40B4-BE49-F238E27FC236}">
                <a16:creationId xmlns:a16="http://schemas.microsoft.com/office/drawing/2014/main" id="{E5EF507A-FCA8-2B14-EB3E-3C05DCC43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9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AA84B-B6FF-5FEA-584A-01324F86A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32FA4450-E866-465B-89D3-6DC03D47BD94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815900-AD33-EB45-6585-E9ADAA903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3178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Vê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o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barco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E11CEA3-3D0A-B3E5-4DDC-5FD942BDC7F2}"/>
              </a:ext>
            </a:extLst>
          </p:cNvPr>
          <p:cNvSpPr txBox="1">
            <a:spLocks/>
          </p:cNvSpPr>
          <p:nvPr/>
        </p:nvSpPr>
        <p:spPr>
          <a:xfrm>
            <a:off x="2586681" y="638844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(Barco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recipiente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plástico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cheio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água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78691ED-130E-339B-78A2-9725308046B7}"/>
              </a:ext>
            </a:extLst>
          </p:cNvPr>
          <p:cNvSpPr txBox="1">
            <a:spLocks/>
          </p:cNvSpPr>
          <p:nvPr/>
        </p:nvSpPr>
        <p:spPr>
          <a:xfrm>
            <a:off x="4545951" y="2180983"/>
            <a:ext cx="6969777" cy="2825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Vê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barco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Vê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barco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20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F4DB184-99FE-3068-7B29-4A17E531BCB1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“See the Boat” by Janet Sage, copyright © 2001 North American Division Corporation of Seventh-day Adventists. From Little Voices Praise Him, #172. Used by permission.</a:t>
            </a:r>
          </a:p>
        </p:txBody>
      </p:sp>
      <p:pic>
        <p:nvPicPr>
          <p:cNvPr id="15" name="Vê o Barco">
            <a:hlinkClick r:id="" action="ppaction://media"/>
            <a:extLst>
              <a:ext uri="{FF2B5EF4-FFF2-40B4-BE49-F238E27FC236}">
                <a16:creationId xmlns:a16="http://schemas.microsoft.com/office/drawing/2014/main" id="{0A5EDA4D-9C35-157A-8A7E-5F724472E9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1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056B4-4A69-3E91-9AC9-31D92AD0B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546D9D67-1E09-E0EA-B02A-E357244BE4F3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BAEF36-6A3A-F7FA-6853-8C8565C5B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Peixes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5F91926-5527-ED84-5DA3-0B11833E1C8C}"/>
              </a:ext>
            </a:extLst>
          </p:cNvPr>
          <p:cNvSpPr txBox="1">
            <a:spLocks/>
          </p:cNvSpPr>
          <p:nvPr/>
        </p:nvSpPr>
        <p:spPr>
          <a:xfrm>
            <a:off x="2603156" y="6433065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Peixe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papel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num pau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peixe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brinquedo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DC9597B-126D-F3F5-C162-A4A48B21DAC7}"/>
              </a:ext>
            </a:extLst>
          </p:cNvPr>
          <p:cNvSpPr txBox="1">
            <a:spLocks/>
          </p:cNvSpPr>
          <p:nvPr/>
        </p:nvSpPr>
        <p:spPr>
          <a:xfrm>
            <a:off x="3502091" y="1038740"/>
            <a:ext cx="8307840" cy="51867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peixes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Saltam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brincam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pelo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rio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Deus fez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peixes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que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Saltam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brincam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pelo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mar.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71367E6-5DF3-43DB-C91A-CA8D3D97FD56}"/>
              </a:ext>
            </a:extLst>
          </p:cNvPr>
          <p:cNvSpPr txBox="1">
            <a:spLocks/>
          </p:cNvSpPr>
          <p:nvPr/>
        </p:nvSpPr>
        <p:spPr>
          <a:xfrm>
            <a:off x="3093305" y="649158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"Fishy, Fishy" by Janet Sage, copyright © 2001 North American Division Corporation of Seventh-day Adventists. From Little Voices Praise Him, #161. Used by permission.</a:t>
            </a:r>
          </a:p>
        </p:txBody>
      </p:sp>
      <p:pic>
        <p:nvPicPr>
          <p:cNvPr id="15" name="Peixes">
            <a:hlinkClick r:id="" action="ppaction://media"/>
            <a:extLst>
              <a:ext uri="{FF2B5EF4-FFF2-40B4-BE49-F238E27FC236}">
                <a16:creationId xmlns:a16="http://schemas.microsoft.com/office/drawing/2014/main" id="{88F2DC94-963B-A073-6966-82B3FA9BC1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6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093C1-9F9C-EC9B-C846-D550840D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79725F02-1770-B7B7-EBE1-555FE29EBEB9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0696AB3-F8BC-B015-0B60-F3E48D935A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53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Seashells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C853666-AE8E-90BA-B4F3-A4E6FE64D72F}"/>
              </a:ext>
            </a:extLst>
          </p:cNvPr>
          <p:cNvSpPr txBox="1">
            <a:spLocks/>
          </p:cNvSpPr>
          <p:nvPr/>
        </p:nvSpPr>
        <p:spPr>
          <a:xfrm>
            <a:off x="252489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(Shells)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00A921A-4544-F8BA-3A93-A398655CE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2733" y="1328006"/>
            <a:ext cx="6529897" cy="52557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2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Seashells, seashells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Many pretty seashells,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Rough and shiny ones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Big and tiny ones,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Jesus made the seashells.</a:t>
            </a:r>
          </a:p>
          <a:p>
            <a:pPr marL="0" marR="0">
              <a:lnSpc>
                <a:spcPct val="115000"/>
              </a:lnSpc>
            </a:pPr>
            <a:endParaRPr lang="en-US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D6D6E3B-29B9-5C9B-7BDE-E4D728320533}"/>
              </a:ext>
            </a:extLst>
          </p:cNvPr>
          <p:cNvSpPr txBox="1">
            <a:spLocks/>
          </p:cNvSpPr>
          <p:nvPr/>
        </p:nvSpPr>
        <p:spPr>
          <a:xfrm>
            <a:off x="2788508" y="648886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“Seashells” by Janet Sage, copyright © 2001 North American Division Corporation of Seventh-day Adventists. From Little Voices Praise Him, #160. Used by permission.</a:t>
            </a:r>
          </a:p>
        </p:txBody>
      </p:sp>
      <p:pic>
        <p:nvPicPr>
          <p:cNvPr id="17" name="4. Seashells">
            <a:hlinkClick r:id="" action="ppaction://media"/>
            <a:extLst>
              <a:ext uri="{FF2B5EF4-FFF2-40B4-BE49-F238E27FC236}">
                <a16:creationId xmlns:a16="http://schemas.microsoft.com/office/drawing/2014/main" id="{569DB297-E54C-A952-0297-B59125281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2609"/>
            <a:ext cx="812800" cy="812800"/>
          </a:xfrm>
          <a:prstGeom prst="rect">
            <a:avLst/>
          </a:prstGeom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C8FA301F-D5BB-54D5-A7C2-B0C64DA40413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F65D1AE-61AC-7A77-1346-E3D31C14DCAB}"/>
              </a:ext>
            </a:extLst>
          </p:cNvPr>
          <p:cNvSpPr txBox="1">
            <a:spLocks/>
          </p:cNvSpPr>
          <p:nvPr/>
        </p:nvSpPr>
        <p:spPr>
          <a:xfrm>
            <a:off x="2685535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Conchas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46E785A-B210-BBAA-B71F-01E8033CEABB}"/>
              </a:ext>
            </a:extLst>
          </p:cNvPr>
          <p:cNvSpPr txBox="1">
            <a:spLocks/>
          </p:cNvSpPr>
          <p:nvPr/>
        </p:nvSpPr>
        <p:spPr>
          <a:xfrm>
            <a:off x="252489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Conchas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marinhas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9ECCFA0D-0717-1D00-7FAF-CE166D816EAD}"/>
              </a:ext>
            </a:extLst>
          </p:cNvPr>
          <p:cNvSpPr txBox="1">
            <a:spLocks/>
          </p:cNvSpPr>
          <p:nvPr/>
        </p:nvSpPr>
        <p:spPr>
          <a:xfrm>
            <a:off x="4772733" y="1328006"/>
            <a:ext cx="6529897" cy="52557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200" kern="100"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Conchas, conchas,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Tão bonitas conchas.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Belas e valiosas,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Brilhantes e preciosas.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Jesus fez as conchas.</a:t>
            </a:r>
            <a:endParaRPr lang="en-US" sz="32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C252C30-0FBD-8462-F118-9FBB88BEC19E}"/>
              </a:ext>
            </a:extLst>
          </p:cNvPr>
          <p:cNvSpPr txBox="1">
            <a:spLocks/>
          </p:cNvSpPr>
          <p:nvPr/>
        </p:nvSpPr>
        <p:spPr>
          <a:xfrm>
            <a:off x="2788508" y="648886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“Seashells” by Janet Sage, copyright © 2001 North American Division Corporation of Seventh-day Adventists. From Little Voices Praise Him, #160. Used by permission.</a:t>
            </a:r>
          </a:p>
        </p:txBody>
      </p:sp>
      <p:pic>
        <p:nvPicPr>
          <p:cNvPr id="23" name="Conchas">
            <a:hlinkClick r:id="" action="ppaction://media"/>
            <a:extLst>
              <a:ext uri="{FF2B5EF4-FFF2-40B4-BE49-F238E27FC236}">
                <a16:creationId xmlns:a16="http://schemas.microsoft.com/office/drawing/2014/main" id="{0BCB9797-35E4-76A8-1C65-79E54C0929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8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47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96CFE-094C-CCC7-488D-C8F3AF4A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>
            <a:extLst>
              <a:ext uri="{FF2B5EF4-FFF2-40B4-BE49-F238E27FC236}">
                <a16:creationId xmlns:a16="http://schemas.microsoft.com/office/drawing/2014/main" id="{3BBE8104-3EA2-14D9-A3EE-1EE36DA0947C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78222D1-3C7B-0888-25B7-FCD18684A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4962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The Big Blue Ocean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4D5E03F-932A-456D-BA98-770871AFC42A}"/>
              </a:ext>
            </a:extLst>
          </p:cNvPr>
          <p:cNvSpPr txBox="1">
            <a:spLocks/>
          </p:cNvSpPr>
          <p:nvPr/>
        </p:nvSpPr>
        <p:spPr>
          <a:xfrm>
            <a:off x="2574324" y="641315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(Blue ribbons)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80D43E2C-829B-7CFC-D375-4C722B05C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227" y="477615"/>
            <a:ext cx="8677816" cy="52574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0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0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 makes me </a:t>
            </a:r>
            <a:endParaRPr lang="en-US" sz="3200" kern="100" dirty="0"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T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hink of Jesus’ love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ocean, the big blue ocean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 makes me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T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hink of Jesus’ love.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Let’s learn of Jesus at the ocean!</a:t>
            </a:r>
          </a:p>
          <a:p>
            <a:pPr marL="0" marR="0">
              <a:lnSpc>
                <a:spcPct val="115000"/>
              </a:lnSpc>
            </a:pPr>
            <a:r>
              <a:rPr lang="en-US" sz="3200" kern="100" dirty="0">
                <a:effectLst/>
                <a:latin typeface="Aptos"/>
                <a:ea typeface="Aptos" panose="020B0004020202020204" pitchFamily="34" charset="0"/>
                <a:cs typeface="Times New Roman"/>
              </a:rPr>
              <a:t>  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9E159D4-6391-6AA0-38A2-C414233A8653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Big Blue Ocean” by Janet Sage, copyright © 2001 North American Division Corporation of Seventh-day Adventists. From Little Voices Praise Him, #113. Used by permission.</a:t>
            </a:r>
          </a:p>
        </p:txBody>
      </p:sp>
      <p:pic>
        <p:nvPicPr>
          <p:cNvPr id="19" name="5. The Big Blue Ocean">
            <a:hlinkClick r:id="" action="ppaction://media"/>
            <a:extLst>
              <a:ext uri="{FF2B5EF4-FFF2-40B4-BE49-F238E27FC236}">
                <a16:creationId xmlns:a16="http://schemas.microsoft.com/office/drawing/2014/main" id="{5618F675-B0A9-02A9-EFA1-E9B5A4FC3A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20" name="Rectangle 5">
            <a:extLst>
              <a:ext uri="{FF2B5EF4-FFF2-40B4-BE49-F238E27FC236}">
                <a16:creationId xmlns:a16="http://schemas.microsoft.com/office/drawing/2014/main" id="{E5A9244E-7970-2367-C27C-486A9E65ABCE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C7FCDE7-2846-DB2B-81F8-0050BC72716A}"/>
              </a:ext>
            </a:extLst>
          </p:cNvPr>
          <p:cNvSpPr txBox="1">
            <a:spLocks/>
          </p:cNvSpPr>
          <p:nvPr/>
        </p:nvSpPr>
        <p:spPr>
          <a:xfrm>
            <a:off x="2734962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O grande mar azul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64534192-E341-DE57-29C1-2E23348D7948}"/>
              </a:ext>
            </a:extLst>
          </p:cNvPr>
          <p:cNvSpPr txBox="1">
            <a:spLocks/>
          </p:cNvSpPr>
          <p:nvPr/>
        </p:nvSpPr>
        <p:spPr>
          <a:xfrm>
            <a:off x="2574324" y="641315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Fitas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azuis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2DA38341-2EBF-D0BB-0B2D-0C3A926A20DA}"/>
              </a:ext>
            </a:extLst>
          </p:cNvPr>
          <p:cNvSpPr txBox="1">
            <a:spLocks/>
          </p:cNvSpPr>
          <p:nvPr/>
        </p:nvSpPr>
        <p:spPr>
          <a:xfrm>
            <a:off x="3040508" y="1605717"/>
            <a:ext cx="8677816" cy="40258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 azul revela o amor de Deus.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mar, o grande mar.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 azul revela o amor de Deus.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Vem aprender do Seu amor.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20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(Repetir)</a:t>
            </a: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1ECC848-5AFB-33F4-D905-05ACF506F153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Big Blue Ocean” by Janet Sage, copyright © 2001 North American Division Corporation of Seventh-day Adventists. From Little Voices Praise Him, #113. Used by permission.</a:t>
            </a:r>
          </a:p>
        </p:txBody>
      </p:sp>
      <p:pic>
        <p:nvPicPr>
          <p:cNvPr id="25" name="O Grande Mar Azul">
            <a:hlinkClick r:id="" action="ppaction://media"/>
            <a:extLst>
              <a:ext uri="{FF2B5EF4-FFF2-40B4-BE49-F238E27FC236}">
                <a16:creationId xmlns:a16="http://schemas.microsoft.com/office/drawing/2014/main" id="{99B8F759-8476-1F9C-2C1B-4375F60776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0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9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4F8F3-F2BC-4409-5D88-460BD7891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>
            <a:extLst>
              <a:ext uri="{FF2B5EF4-FFF2-40B4-BE49-F238E27FC236}">
                <a16:creationId xmlns:a16="http://schemas.microsoft.com/office/drawing/2014/main" id="{EE30CF45-4924-16DE-FC03-82F0EEA533DE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12EA1D8-94AB-433E-CBAE-65906C0EC1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389" y="48191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The Loaves and the Fishes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2AD7A18-5ED8-3E67-B190-2962F43DA954}"/>
              </a:ext>
            </a:extLst>
          </p:cNvPr>
          <p:cNvSpPr txBox="1">
            <a:spLocks/>
          </p:cNvSpPr>
          <p:nvPr/>
        </p:nvSpPr>
        <p:spPr>
          <a:xfrm>
            <a:off x="2599038" y="639599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(Small piece of bread or a little basket)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3AEE3A6-ED6D-1607-58E8-1F23287AB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2606" y="1523757"/>
            <a:ext cx="6598983" cy="4149760"/>
          </a:xfrm>
        </p:spPr>
        <p:txBody>
          <a:bodyPr>
            <a:noAutofit/>
          </a:bodyPr>
          <a:lstStyle/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little fish, two little fish,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ive little loaves of bread.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little fish, two little fish,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ive little loaves of bread.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24293BD-EE08-36FA-90BB-559FDF5F065B}"/>
              </a:ext>
            </a:extLst>
          </p:cNvPr>
          <p:cNvSpPr txBox="1">
            <a:spLocks/>
          </p:cNvSpPr>
          <p:nvPr/>
        </p:nvSpPr>
        <p:spPr>
          <a:xfrm>
            <a:off x="2788508" y="647256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Loaves and the Fishes” by Janet Sage, copyright © 2001 North American Division Corporation of Seventh-day Adventists. From Little Voices Praise Him, #55. Used by permission.</a:t>
            </a:r>
          </a:p>
        </p:txBody>
      </p:sp>
      <p:pic>
        <p:nvPicPr>
          <p:cNvPr id="16" name="7. The Loaves and the Fishes">
            <a:hlinkClick r:id="" action="ppaction://media"/>
            <a:extLst>
              <a:ext uri="{FF2B5EF4-FFF2-40B4-BE49-F238E27FC236}">
                <a16:creationId xmlns:a16="http://schemas.microsoft.com/office/drawing/2014/main" id="{EA5D7083-46E5-D14F-9D59-44C264FD2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0" y="1588"/>
            <a:ext cx="812800" cy="812800"/>
          </a:xfrm>
          <a:prstGeom prst="rect">
            <a:avLst/>
          </a:prstGeom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1DE030D0-FE2C-84A3-A6AC-3B47906CF535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7C6AA37-9C7D-1292-3764-2C1F7A89BE27}"/>
              </a:ext>
            </a:extLst>
          </p:cNvPr>
          <p:cNvSpPr txBox="1">
            <a:spLocks/>
          </p:cNvSpPr>
          <p:nvPr/>
        </p:nvSpPr>
        <p:spPr>
          <a:xfrm>
            <a:off x="2784389" y="481916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Os pães e os peixes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0AEE86E-CACF-9E9F-3FEC-E4E298B2F913}"/>
              </a:ext>
            </a:extLst>
          </p:cNvPr>
          <p:cNvSpPr txBox="1">
            <a:spLocks/>
          </p:cNvSpPr>
          <p:nvPr/>
        </p:nvSpPr>
        <p:spPr>
          <a:xfrm>
            <a:off x="2599038" y="639599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pedaço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pão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cesto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B2FB13A2-21BF-E5DC-5085-083A7880558C}"/>
              </a:ext>
            </a:extLst>
          </p:cNvPr>
          <p:cNvSpPr txBox="1">
            <a:spLocks/>
          </p:cNvSpPr>
          <p:nvPr/>
        </p:nvSpPr>
        <p:spPr>
          <a:xfrm>
            <a:off x="4502606" y="2273181"/>
            <a:ext cx="6598983" cy="3400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um peixe só,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Juntamos mais um,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 1, 2, 3, 4, 5 pequeninos pães.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676F177-67CF-A2E1-E5E4-8A0BD4DE5527}"/>
              </a:ext>
            </a:extLst>
          </p:cNvPr>
          <p:cNvSpPr txBox="1">
            <a:spLocks/>
          </p:cNvSpPr>
          <p:nvPr/>
        </p:nvSpPr>
        <p:spPr>
          <a:xfrm>
            <a:off x="2788508" y="647256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Loaves and the Fishes” by Janet Sage, copyright © 2001 North American Division Corporation of Seventh-day Adventists. From Little Voices Praise Him, #55. Used by permission.</a:t>
            </a:r>
          </a:p>
        </p:txBody>
      </p:sp>
      <p:pic>
        <p:nvPicPr>
          <p:cNvPr id="22" name="Os Pães e os Peixes">
            <a:hlinkClick r:id="" action="ppaction://media"/>
            <a:extLst>
              <a:ext uri="{FF2B5EF4-FFF2-40B4-BE49-F238E27FC236}">
                <a16:creationId xmlns:a16="http://schemas.microsoft.com/office/drawing/2014/main" id="{7D6BB4AB-E671-FD48-0BE7-BDCBE32215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3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98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B640-D89F-9496-8D1E-C04269266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D72856A4-5E23-EDCB-7EBD-D08B01A987A4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44110C2-DAFD-D86A-F11A-92184FFE26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260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1 . . . 2 . . . 3, God Loves Me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CAF6C6A-050F-4B90-C4A0-0C273D8C2F79}"/>
              </a:ext>
            </a:extLst>
          </p:cNvPr>
          <p:cNvSpPr txBox="1">
            <a:spLocks/>
          </p:cNvSpPr>
          <p:nvPr/>
        </p:nvSpPr>
        <p:spPr>
          <a:xfrm>
            <a:off x="2722605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(Mirrors)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0E42C77-848B-CE7A-A56E-425D17511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8809" y="2220279"/>
            <a:ext cx="7857796" cy="2417442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Century Gothic" panose="020B0502020202020204" pitchFamily="34" charset="0"/>
              </a:rPr>
              <a:t>One, two, three, God loves me.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Arms out wide, come inside.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Full of love, His heart for me.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I’m God’s child, He created me.</a:t>
            </a:r>
          </a:p>
          <a:p>
            <a:endParaRPr lang="en-US" sz="32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C0CEA73-B5B6-994D-C615-FDB7879E9823}"/>
              </a:ext>
            </a:extLst>
          </p:cNvPr>
          <p:cNvSpPr txBox="1">
            <a:spLocks/>
          </p:cNvSpPr>
          <p:nvPr/>
        </p:nvSpPr>
        <p:spPr>
          <a:xfrm>
            <a:off x="253626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“1,2,3, God loves me” by Carolin Schmitz,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2023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9CD73A7C-1F73-D4A2-0322-38DA929036B8}"/>
              </a:ext>
            </a:extLst>
          </p:cNvPr>
          <p:cNvSpPr/>
          <p:nvPr/>
        </p:nvSpPr>
        <p:spPr>
          <a:xfrm>
            <a:off x="2417245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6B932CE-7D7B-C126-A411-EAF788CC9E6C}"/>
              </a:ext>
            </a:extLst>
          </p:cNvPr>
          <p:cNvSpPr txBox="1">
            <a:spLocks/>
          </p:cNvSpPr>
          <p:nvPr/>
        </p:nvSpPr>
        <p:spPr>
          <a:xfrm>
            <a:off x="2722605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1, 2, 3, Deus me fez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C1DB3ADC-C76B-A68E-68C5-929207B35492}"/>
              </a:ext>
            </a:extLst>
          </p:cNvPr>
          <p:cNvSpPr txBox="1">
            <a:spLocks/>
          </p:cNvSpPr>
          <p:nvPr/>
        </p:nvSpPr>
        <p:spPr>
          <a:xfrm>
            <a:off x="2722605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Espelhos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587FFAE3-6559-35B5-9B53-37E5D1127720}"/>
              </a:ext>
            </a:extLst>
          </p:cNvPr>
          <p:cNvSpPr txBox="1">
            <a:spLocks/>
          </p:cNvSpPr>
          <p:nvPr/>
        </p:nvSpPr>
        <p:spPr>
          <a:xfrm>
            <a:off x="4008809" y="2220279"/>
            <a:ext cx="7857796" cy="2417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>
                <a:latin typeface="Century Gothic" panose="020B0502020202020204" pitchFamily="34" charset="0"/>
              </a:rPr>
              <a:t>1, 2, 3, Deus me fez.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De mim cuidou e me salvou.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Pelos Seus filhos deu o Seu Coração.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Pois amou toda a Criação.</a:t>
            </a:r>
          </a:p>
          <a:p>
            <a:pPr algn="l"/>
            <a:r>
              <a:rPr lang="en-US" sz="2000">
                <a:latin typeface="Century Gothic" panose="020B0502020202020204" pitchFamily="34" charset="0"/>
              </a:rPr>
              <a:t>(Repetir)</a:t>
            </a: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BAEBAB6-2D12-0747-1398-F26349DB7D4D}"/>
              </a:ext>
            </a:extLst>
          </p:cNvPr>
          <p:cNvSpPr txBox="1">
            <a:spLocks/>
          </p:cNvSpPr>
          <p:nvPr/>
        </p:nvSpPr>
        <p:spPr>
          <a:xfrm>
            <a:off x="253626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“1,2,3, God loves me” by Carolin Schmitz,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2023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2" name="1, 2, 3, Deuz Me Fez">
            <a:hlinkClick r:id="" action="ppaction://media"/>
            <a:extLst>
              <a:ext uri="{FF2B5EF4-FFF2-40B4-BE49-F238E27FC236}">
                <a16:creationId xmlns:a16="http://schemas.microsoft.com/office/drawing/2014/main" id="{24382D3C-1EDE-B870-A620-11B0357BA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1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F275E8-ABD1-708D-3EA9-ED546AE1A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BB5F3924-A7F8-16F8-41DF-BE60300CBF29}"/>
              </a:ext>
            </a:extLst>
          </p:cNvPr>
          <p:cNvSpPr/>
          <p:nvPr/>
        </p:nvSpPr>
        <p:spPr>
          <a:xfrm>
            <a:off x="2417245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931002F-79F6-0786-2ECD-DEB9DF227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786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O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Sábado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2F8E47A-9FA8-14EE-DAD1-C116FBB81A38}"/>
              </a:ext>
            </a:extLst>
          </p:cNvPr>
          <p:cNvSpPr txBox="1">
            <a:spLocks/>
          </p:cNvSpPr>
          <p:nvPr/>
        </p:nvSpPr>
        <p:spPr>
          <a:xfrm>
            <a:off x="2594919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Instrumentos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A7D3F81-ACCA-A17F-0BA0-90ADA089D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8780" y="1826172"/>
            <a:ext cx="8648198" cy="3843107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é</a:t>
            </a:r>
            <a:r>
              <a:rPr lang="en-US" sz="3200" dirty="0"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 especial.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latin typeface="Century Gothic" panose="020B0502020202020204" pitchFamily="34" charset="0"/>
              </a:rPr>
              <a:t>gosto</a:t>
            </a:r>
            <a:r>
              <a:rPr lang="en-US" sz="3200" dirty="0">
                <a:latin typeface="Century Gothic" panose="020B0502020202020204" pitchFamily="34" charset="0"/>
              </a:rPr>
              <a:t> de </a:t>
            </a:r>
            <a:r>
              <a:rPr lang="en-US" sz="3200" dirty="0" err="1">
                <a:latin typeface="Century Gothic" panose="020B0502020202020204" pitchFamily="34" charset="0"/>
              </a:rPr>
              <a:t>ir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à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igreja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latin typeface="Century Gothic" panose="020B0502020202020204" pitchFamily="34" charset="0"/>
              </a:rPr>
              <a:t>orar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é</a:t>
            </a:r>
            <a:r>
              <a:rPr lang="en-US" sz="3200" dirty="0"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 especial.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Pelo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agradeço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2000" dirty="0"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latin typeface="Century Gothic" panose="020B0502020202020204" pitchFamily="34" charset="0"/>
              </a:rPr>
              <a:t>Repetir</a:t>
            </a:r>
            <a:r>
              <a:rPr lang="en-US" sz="2000" dirty="0">
                <a:latin typeface="Century Gothic" panose="020B0502020202020204" pitchFamily="34" charset="0"/>
              </a:rPr>
              <a:t>)</a:t>
            </a:r>
          </a:p>
          <a:p>
            <a:pPr algn="l"/>
            <a:endParaRPr lang="en-US" sz="32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40CDD97-ADCE-71F5-6D8C-C4259864C73E}"/>
              </a:ext>
            </a:extLst>
          </p:cNvPr>
          <p:cNvSpPr txBox="1">
            <a:spLocks/>
          </p:cNvSpPr>
          <p:nvPr/>
        </p:nvSpPr>
        <p:spPr>
          <a:xfrm>
            <a:off x="250473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“The Sabbath” by Rosie Smith,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2024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O Sábado">
            <a:hlinkClick r:id="" action="ppaction://media"/>
            <a:extLst>
              <a:ext uri="{FF2B5EF4-FFF2-40B4-BE49-F238E27FC236}">
                <a16:creationId xmlns:a16="http://schemas.microsoft.com/office/drawing/2014/main" id="{4BD5A0D9-FA8D-8389-44C9-6111B772C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5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1249</Words>
  <Application>Microsoft Office PowerPoint</Application>
  <PresentationFormat>Ecrã Panorâmico</PresentationFormat>
  <Paragraphs>196</Paragraphs>
  <Slides>22</Slides>
  <Notes>3</Notes>
  <HiddenSlides>0</HiddenSlides>
  <MMClips>16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22</vt:i4>
      </vt:variant>
    </vt:vector>
  </HeadingPairs>
  <TitlesOfParts>
    <vt:vector size="29" baseType="lpstr">
      <vt:lpstr>Aptos</vt:lpstr>
      <vt:lpstr>Arial</vt:lpstr>
      <vt:lpstr>Helvetica</vt:lpstr>
      <vt:lpstr>Century Gothic</vt:lpstr>
      <vt:lpstr>Times New Roman</vt:lpstr>
      <vt:lpstr>Aptos Display</vt:lpstr>
      <vt:lpstr>Office Theme</vt:lpstr>
      <vt:lpstr>Apresentação do PowerPoint</vt:lpstr>
      <vt:lpstr>Apresentação do PowerPoint</vt:lpstr>
      <vt:lpstr>Vê o barco</vt:lpstr>
      <vt:lpstr>Peixes</vt:lpstr>
      <vt:lpstr>Seashells</vt:lpstr>
      <vt:lpstr>The Big Blue Ocean</vt:lpstr>
      <vt:lpstr>The Loaves and the Fishes</vt:lpstr>
      <vt:lpstr>1 . . . 2 . . . 3, God Loves Me</vt:lpstr>
      <vt:lpstr>O Sábado</vt:lpstr>
      <vt:lpstr>Dobro os meus joelhos</vt:lpstr>
      <vt:lpstr>Dobro os meus joelhos</vt:lpstr>
      <vt:lpstr>Eu abro a Bíblia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minha oferta</vt:lpstr>
      <vt:lpstr>A Caixa da Natureza</vt:lpstr>
      <vt:lpstr>Apresentação do PowerPoint</vt:lpstr>
      <vt:lpstr>A Escola Sabatina chegou agora ao fim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Conceição Teles</cp:lastModifiedBy>
  <cp:revision>35</cp:revision>
  <dcterms:created xsi:type="dcterms:W3CDTF">2025-03-02T08:19:28Z</dcterms:created>
  <dcterms:modified xsi:type="dcterms:W3CDTF">2026-03-25T12:34:47Z</dcterms:modified>
</cp:coreProperties>
</file>