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5"/>
  </p:notesMasterIdLst>
  <p:sldIdLst>
    <p:sldId id="335" r:id="rId3"/>
    <p:sldId id="336" r:id="rId4"/>
    <p:sldId id="282" r:id="rId5"/>
    <p:sldId id="259" r:id="rId6"/>
    <p:sldId id="380" r:id="rId7"/>
    <p:sldId id="362" r:id="rId8"/>
    <p:sldId id="294" r:id="rId9"/>
    <p:sldId id="379" r:id="rId10"/>
    <p:sldId id="363" r:id="rId11"/>
    <p:sldId id="337" r:id="rId12"/>
    <p:sldId id="276" r:id="rId13"/>
    <p:sldId id="311" r:id="rId14"/>
    <p:sldId id="369" r:id="rId15"/>
    <p:sldId id="357" r:id="rId16"/>
    <p:sldId id="312" r:id="rId17"/>
    <p:sldId id="368" r:id="rId18"/>
    <p:sldId id="274" r:id="rId19"/>
    <p:sldId id="313" r:id="rId20"/>
    <p:sldId id="333" r:id="rId21"/>
    <p:sldId id="280" r:id="rId22"/>
    <p:sldId id="358" r:id="rId23"/>
    <p:sldId id="257" r:id="rId24"/>
    <p:sldId id="258" r:id="rId25"/>
    <p:sldId id="365" r:id="rId26"/>
    <p:sldId id="260" r:id="rId27"/>
    <p:sldId id="261" r:id="rId28"/>
    <p:sldId id="326" r:id="rId29"/>
    <p:sldId id="366" r:id="rId30"/>
    <p:sldId id="315" r:id="rId31"/>
    <p:sldId id="323" r:id="rId32"/>
    <p:sldId id="316" r:id="rId33"/>
    <p:sldId id="31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0D2D"/>
    <a:srgbClr val="5CAA9B"/>
    <a:srgbClr val="E7B349"/>
    <a:srgbClr val="4E95DA"/>
    <a:srgbClr val="DB6D32"/>
    <a:srgbClr val="DA6D32"/>
    <a:srgbClr val="C95D27"/>
    <a:srgbClr val="48B3FF"/>
    <a:srgbClr val="3EAFFF"/>
    <a:srgbClr val="241E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/>
    <p:restoredTop sz="94773"/>
  </p:normalViewPr>
  <p:slideViewPr>
    <p:cSldViewPr snapToGrid="0">
      <p:cViewPr varScale="1">
        <p:scale>
          <a:sx n="127" d="100"/>
          <a:sy n="127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F8A0-3F14-C345-B26F-C8D113EBE857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484FE-0F1A-7049-84A2-208BAC13C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1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8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7FE09-299A-A541-9427-0205CC082F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4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90BB1-90B5-7421-1624-30DEA44FB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20440-6555-54F3-938B-6335153D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128AE-0A2A-5975-A5E5-210764DDC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B5CA-49B3-CC1C-06B9-1186CF03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E14A2-51FD-A480-7E8C-000846CC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7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60AFA-C7B6-72E8-963E-58BB4887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31469-0E37-A474-547D-90E42F63F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4EC39-E3B9-E467-BA16-4046C0524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BD826-88DF-2115-4327-747E02A4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CF658-93CB-8F1E-FF17-E918D6E5C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51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0F99-F5E4-DC9B-5E73-28E8779C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7A1C4-CD55-9CD0-50EF-D05B3049F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9551D-F6CD-4DBB-0444-113FA577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E98B4-6D11-A4A4-55BB-45A7541A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67E4A-0428-95E1-701B-A26BB891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07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F2BB-6FF9-F7A4-E802-7C3A73C1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64085-83AC-8291-52C8-108382BD7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D995D-1034-AE33-DE3E-39F99A335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65269-5C89-9BC7-EF4A-92578192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9E92B-B1D6-99B6-8B98-43AA6799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D7D08-C699-A0E7-60CF-A04D1FA8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5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65F8C-8004-B52B-3062-AC5FC566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A4F5D-3678-E672-C492-164CC900B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7DBD5-BDC9-318B-893A-13681B23B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175F9E-D2B1-C9D8-317C-CECEF664E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C1FB2-1C4F-1066-0C03-6F6F6011C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AD088-BC20-C78A-814A-B2202170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1A9BF-60DC-B281-D1E8-B607F6E4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D3832-A0EC-2684-9146-2280909F4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3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4933-446E-6390-14C8-9A9EB5128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86166-E871-E513-4FA4-266CF8AA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510E3-1410-4E3E-FFB8-64C7D0BC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65FAD-109D-7285-5EA6-FE1CE566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9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BB17FC-36BB-1F98-E650-52916CB6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6F271-E90F-4908-C532-A3BC0248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E6FFA-718E-3580-71AF-BCD162A2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74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5787-2684-7D7B-71C3-485D4A41E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4DDC-231A-EBB0-8CEC-6C1F51F41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5960D-C3A4-309F-95F3-9B5A0667E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8BE1C-F459-2AC8-60E6-6AB8B0A4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305BB-9782-1F13-5C13-AABC122A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5DE15-B013-6AB1-CC46-B2964D853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2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E7ECA-5A52-F7EA-394F-2254E338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D114A-3E10-CB0D-F5A2-88A5FB029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2B0FB-79A0-C1EA-3810-CEB4D5FBE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FACBB-F665-FDC8-90EB-E40C40A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943F6-4EBD-6DF4-5EA7-08828818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C481-5267-AC6D-B3CE-9A0E52C4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49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9966-0C59-DE94-3F89-CE3B5E77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36E08-E147-EE55-0BF7-EDEC5135F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3038D-9442-8F3B-07D5-F463168A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DE78-6EAE-A9CF-2618-56000927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B8846-C915-C96E-AE10-11CB8C22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3D6AB6-E997-F66F-91B0-12381D76B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A350E-E3E2-98EF-65AC-B45268106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E7C6E-272F-D780-B1C4-B50EA211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F09D-3D3A-E614-8BF5-047F423D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2B70A-8B3B-5A46-FF6A-685A37FF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2462F-BC68-5BD6-0B01-E75117CEA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044E0-E47B-304D-16AA-7B8FDB322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709D0-ACD4-8389-2316-AFCCEB1AB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7C61BF-716F-3D47-A2F2-6D5653576AA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ADCA9-8BF8-887C-2243-449BCC91C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BC48D-D93D-4390-C8C8-89C592CD3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5790E-EB7C-6449-A205-4FECE5C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5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5FD71B-8F5C-167D-6151-1920F791519B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388210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qu’é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C51292-1D38-B810-A8FB-F54DCFCC5833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8934A759-DC03-582F-EBBA-54E4D3AAE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49AF1D85-48D0-AA55-BAB4-14DBC0E71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1B445-0480-F7A0-0397-3AA8787E2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34A2DF-109A-E39C-9B60-8ADE6AD12A67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0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858280" y="469068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EF8ED07D-706B-2015-F155-73129C1FB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775B26-B608-C9C8-33F2-F4658AF8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8A031A-282E-0386-637E-1F41B49F287D}"/>
              </a:ext>
            </a:extLst>
          </p:cNvPr>
          <p:cNvSpPr txBox="1"/>
          <p:nvPr/>
        </p:nvSpPr>
        <p:spPr>
          <a:xfrm>
            <a:off x="277373" y="1762217"/>
            <a:ext cx="77755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Bendito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Senhor, pois fez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maravilhosa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misericórdia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 31:21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132CF75-F4F8-877B-AC90-21667BE2DC24}"/>
              </a:ext>
            </a:extLst>
          </p:cNvPr>
          <p:cNvSpPr/>
          <p:nvPr/>
        </p:nvSpPr>
        <p:spPr>
          <a:xfrm>
            <a:off x="-1941406" y="447585"/>
            <a:ext cx="5966475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919C1C-8136-74EC-1FED-DF7400AEC9E2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4344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692208" y="1469037"/>
            <a:ext cx="8462943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900" dirty="0" err="1">
                <a:effectLst/>
                <a:latin typeface="Century Gothic" panose="020B0502020202020204" pitchFamily="34" charset="0"/>
              </a:rPr>
              <a:t>Bendito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900" dirty="0" err="1">
                <a:effectLst/>
                <a:latin typeface="Century Gothic" panose="020B0502020202020204" pitchFamily="34" charset="0"/>
              </a:rPr>
              <a:t>és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, Senhor.</a:t>
            </a:r>
          </a:p>
          <a:p>
            <a:r>
              <a:rPr lang="en-AU" sz="2900" dirty="0" err="1">
                <a:effectLst/>
                <a:latin typeface="Century Gothic" panose="020B0502020202020204" pitchFamily="34" charset="0"/>
              </a:rPr>
              <a:t>Bendito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900" dirty="0" err="1">
                <a:effectLst/>
                <a:latin typeface="Century Gothic" panose="020B0502020202020204" pitchFamily="34" charset="0"/>
              </a:rPr>
              <a:t>és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, Senhor.</a:t>
            </a:r>
          </a:p>
          <a:p>
            <a:r>
              <a:rPr lang="en-AU" sz="2900" dirty="0" err="1">
                <a:effectLst/>
                <a:latin typeface="Century Gothic" panose="020B0502020202020204" pitchFamily="34" charset="0"/>
              </a:rPr>
              <a:t>Bendito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900" dirty="0" err="1">
                <a:effectLst/>
                <a:latin typeface="Century Gothic" panose="020B0502020202020204" pitchFamily="34" charset="0"/>
              </a:rPr>
              <a:t>és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, Senhor,</a:t>
            </a:r>
          </a:p>
          <a:p>
            <a:r>
              <a:rPr lang="en-AU" sz="2900" dirty="0">
                <a:effectLst/>
                <a:latin typeface="Century Gothic" panose="020B0502020202020204" pitchFamily="34" charset="0"/>
              </a:rPr>
              <a:t>Pois Tu </a:t>
            </a:r>
            <a:r>
              <a:rPr lang="en-AU" sz="2900" dirty="0" err="1">
                <a:effectLst/>
                <a:latin typeface="Century Gothic" panose="020B0502020202020204" pitchFamily="34" charset="0"/>
              </a:rPr>
              <a:t>nos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900" dirty="0" err="1">
                <a:effectLst/>
                <a:latin typeface="Century Gothic" panose="020B0502020202020204" pitchFamily="34" charset="0"/>
              </a:rPr>
              <a:t>mostras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900" dirty="0" err="1">
                <a:effectLst/>
                <a:latin typeface="Century Gothic" panose="020B0502020202020204" pitchFamily="34" charset="0"/>
              </a:rPr>
              <a:t>misericórdia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.</a:t>
            </a:r>
          </a:p>
          <a:p>
            <a:r>
              <a:rPr lang="en-AU" sz="2900" dirty="0" err="1">
                <a:effectLst/>
                <a:latin typeface="Century Gothic" panose="020B0502020202020204" pitchFamily="34" charset="0"/>
              </a:rPr>
              <a:t>Bendito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900" dirty="0" err="1">
                <a:effectLst/>
                <a:latin typeface="Century Gothic" panose="020B0502020202020204" pitchFamily="34" charset="0"/>
              </a:rPr>
              <a:t>és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, Senhor.</a:t>
            </a:r>
          </a:p>
          <a:p>
            <a:r>
              <a:rPr lang="en-AU" sz="2900" dirty="0" err="1">
                <a:effectLst/>
                <a:latin typeface="Century Gothic" panose="020B0502020202020204" pitchFamily="34" charset="0"/>
              </a:rPr>
              <a:t>Bendito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 </a:t>
            </a:r>
            <a:r>
              <a:rPr lang="en-AU" sz="2900" dirty="0" err="1">
                <a:effectLst/>
                <a:latin typeface="Century Gothic" panose="020B0502020202020204" pitchFamily="34" charset="0"/>
              </a:rPr>
              <a:t>és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, Senhor.</a:t>
            </a:r>
          </a:p>
          <a:p>
            <a:r>
              <a:rPr lang="en-AU" sz="2900" dirty="0" err="1">
                <a:effectLst/>
                <a:latin typeface="Century Gothic" panose="020B0502020202020204" pitchFamily="34" charset="0"/>
              </a:rPr>
              <a:t>Salmos</a:t>
            </a:r>
            <a:r>
              <a:rPr lang="en-AU" sz="2900" dirty="0">
                <a:effectLst/>
                <a:latin typeface="Century Gothic" panose="020B0502020202020204" pitchFamily="34" charset="0"/>
              </a:rPr>
              <a:t> 31:21.</a:t>
            </a:r>
            <a:endParaRPr lang="en-AU" sz="2900" dirty="0"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409474" y="257511"/>
            <a:ext cx="621235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DA4B45-2B18-2356-82FC-03473AB74E3F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"Psalm 31:21" music by Sean </a:t>
            </a:r>
            <a:r>
              <a:rPr lang="en-US" sz="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Nebblett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2.1 Blessed Be The Lord-Psalm 31-21">
            <a:hlinkClick r:id="" action="ppaction://media"/>
            <a:extLst>
              <a:ext uri="{FF2B5EF4-FFF2-40B4-BE49-F238E27FC236}">
                <a16:creationId xmlns:a16="http://schemas.microsoft.com/office/drawing/2014/main" id="{0A9E9990-BF4C-B9D4-A50F-C40AA9F7A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8757" y="2752511"/>
            <a:ext cx="812800" cy="812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93F8895-1F76-EC52-B711-DF5FB95AB897}"/>
              </a:ext>
            </a:extLst>
          </p:cNvPr>
          <p:cNvSpPr txBox="1">
            <a:spLocks/>
          </p:cNvSpPr>
          <p:nvPr/>
        </p:nvSpPr>
        <p:spPr>
          <a:xfrm>
            <a:off x="574106" y="839452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Salmo 31:21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Salmos c31 v21">
            <a:hlinkClick r:id="" action="ppaction://media"/>
            <a:extLst>
              <a:ext uri="{FF2B5EF4-FFF2-40B4-BE49-F238E27FC236}">
                <a16:creationId xmlns:a16="http://schemas.microsoft.com/office/drawing/2014/main" id="{69F79E06-16F3-568B-544A-AAE808653E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5250488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258785" y="2136338"/>
            <a:ext cx="56869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a ser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amável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CONTAR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8851-5B5F-E54C-773E-0F954062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, póster, ar livre, céu&#10;&#10;Descrição gerada automaticamente">
            <a:extLst>
              <a:ext uri="{FF2B5EF4-FFF2-40B4-BE49-F238E27FC236}">
                <a16:creationId xmlns:a16="http://schemas.microsoft.com/office/drawing/2014/main" id="{4211CD9E-5942-0419-90E3-F5A56199E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12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0A4F9-9D47-FB33-AF85-12E73ABFB7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5" t="64658" r="908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40D97B-133B-38AE-C7E6-91D9E020FA02}"/>
              </a:ext>
            </a:extLst>
          </p:cNvPr>
          <p:cNvSpPr txBox="1">
            <a:spLocks/>
          </p:cNvSpPr>
          <p:nvPr/>
        </p:nvSpPr>
        <p:spPr>
          <a:xfrm>
            <a:off x="2732204" y="6587390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0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E11DB-E07C-52B9-ACCC-CA4A52D96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1847D9-36CB-D6A3-C115-9C22775DA1C3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93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11643B-117E-D917-482E-787387F0A6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8" b="96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730D58-5954-5782-A4F1-23A4C6BE8B29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7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83E6E-355D-6F55-57E9-5FE7F337EF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66"/>
          <a:stretch>
            <a:fillRect/>
          </a:stretch>
        </p:blipFill>
        <p:spPr>
          <a:xfrm>
            <a:off x="0" y="296918"/>
            <a:ext cx="12192000" cy="60059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0291974-FA5B-5D12-A192-1AF769F3E900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059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43A1B-48B5-504C-7EB6-EF01D675FA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02" t="2334" r="5763" b="3225"/>
          <a:stretch>
            <a:fillRect/>
          </a:stretch>
        </p:blipFill>
        <p:spPr>
          <a:xfrm>
            <a:off x="6468" y="0"/>
            <a:ext cx="12185532" cy="61127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B1A05E-9FCF-8096-B753-99721E74AB61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33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CAIXA EXPLORADORA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3FCA05-ADB5-7D9C-1783-3AA79115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43038A-FE21-8D22-74C8-F61A5F99027C}"/>
              </a:ext>
            </a:extLst>
          </p:cNvPr>
          <p:cNvSpPr/>
          <p:nvPr/>
        </p:nvSpPr>
        <p:spPr>
          <a:xfrm>
            <a:off x="-2515834" y="491146"/>
            <a:ext cx="5284671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CD3BF-CF9B-C9EF-80F6-976E1D03634E}"/>
              </a:ext>
            </a:extLst>
          </p:cNvPr>
          <p:cNvSpPr txBox="1"/>
          <p:nvPr/>
        </p:nvSpPr>
        <p:spPr>
          <a:xfrm>
            <a:off x="1258785" y="2136338"/>
            <a:ext cx="56869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a ser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amável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9C2B23-D6FE-C7FE-CAC6-ECC9E11EFEB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3038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1997839"/>
            <a:ext cx="62411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NATUREZA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9D192-E9E9-3F50-3D39-E2495695C5EF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1536173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TRABALHO MANUAL 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582804" y="1814052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5136ECC1-221E-9552-8819-B2C089936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416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7714267" cy="4823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Canta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outra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vez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5" name="Bom Dia, Meu Jesus!">
            <a:hlinkClick r:id="" action="ppaction://media"/>
            <a:extLst>
              <a:ext uri="{FF2B5EF4-FFF2-40B4-BE49-F238E27FC236}">
                <a16:creationId xmlns:a16="http://schemas.microsoft.com/office/drawing/2014/main" id="{B3382E37-A120-9128-5EA9-0E46FF66B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416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7714267" cy="4823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Bem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Aqui </a:t>
            </a:r>
            <a:r>
              <a:rPr lang="en-US" sz="3200" dirty="0" err="1">
                <a:latin typeface="Century Gothic" panose="020B0502020202020204" pitchFamily="34" charset="0"/>
              </a:rPr>
              <a:t>estou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7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C6DEC-A235-F7E8-40F3-E210FE1B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F09-A23B-499B-EAF7-F7B9EBB8F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Somos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uma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família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3E3898-4B06-2844-47CA-E6B10FCCC120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2D851B-ADD8-E3B8-9C3C-18975B4EC6A2}"/>
              </a:ext>
            </a:extLst>
          </p:cNvPr>
          <p:cNvSpPr txBox="1">
            <a:spLocks/>
          </p:cNvSpPr>
          <p:nvPr/>
        </p:nvSpPr>
        <p:spPr>
          <a:xfrm>
            <a:off x="-43817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Big Family" by Rosie Smith, copyright © 2025 General Conference Corporation® of Seventh-day Adventists.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D43EDF-0107-32FE-F99F-800A74CFD73F}"/>
              </a:ext>
            </a:extLst>
          </p:cNvPr>
          <p:cNvSpPr txBox="1">
            <a:spLocks/>
          </p:cNvSpPr>
          <p:nvPr/>
        </p:nvSpPr>
        <p:spPr>
          <a:xfrm>
            <a:off x="586083" y="1682786"/>
            <a:ext cx="5071233" cy="4706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irmãos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38833C-041B-495D-48A0-156448A8723D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Somos Uma Família">
            <a:hlinkClick r:id="" action="ppaction://media"/>
            <a:extLst>
              <a:ext uri="{FF2B5EF4-FFF2-40B4-BE49-F238E27FC236}">
                <a16:creationId xmlns:a16="http://schemas.microsoft.com/office/drawing/2014/main" id="{6A8486EA-5E73-04B9-C613-19D3D93AB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416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099749" y="2296927"/>
            <a:ext cx="4702845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E1422F-3CC2-5B51-60D4-C3F5FCB04F7B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arabéns">
            <a:hlinkClick r:id="" action="ppaction://media"/>
            <a:extLst>
              <a:ext uri="{FF2B5EF4-FFF2-40B4-BE49-F238E27FC236}">
                <a16:creationId xmlns:a16="http://schemas.microsoft.com/office/drawing/2014/main" id="{19B800DA-3124-5032-FF8A-FF2FD05E8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A0E26B-C641-C30F-F67D-1DF9000AF055}"/>
              </a:ext>
            </a:extLst>
          </p:cNvPr>
          <p:cNvSpPr/>
          <p:nvPr/>
        </p:nvSpPr>
        <p:spPr>
          <a:xfrm>
            <a:off x="-766914" y="478871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C035F-8707-6B78-5C03-6AB3372BC64B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97B0789-C690-58C4-0BE6-0D08BA6F7A88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581D11-C719-819F-F5F3-9304B280C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2335C5-9628-0B97-7F47-BB66E73ACDFE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01F5C-3684-ECF8-1EC5-0559A51AFC13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9A153576-1DFC-3998-C254-AAA03A4F3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98C31-B699-9B85-F332-7764859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CF9F-10FB-117C-8B31-D1DC8FBF3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89945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Deus sempre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aqui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0E15A9B-9E0A-B98F-6B68-920093615C71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8CDA0B-5E65-5F2E-180B-D4FE83DB7E53}"/>
              </a:ext>
            </a:extLst>
          </p:cNvPr>
          <p:cNvSpPr txBox="1">
            <a:spLocks/>
          </p:cNvSpPr>
          <p:nvPr/>
        </p:nvSpPr>
        <p:spPr>
          <a:xfrm>
            <a:off x="0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Is Always with Me"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687716-BC41-27EE-F6E8-2B0D0D4D5142}"/>
              </a:ext>
            </a:extLst>
          </p:cNvPr>
          <p:cNvSpPr txBox="1">
            <a:spLocks/>
          </p:cNvSpPr>
          <p:nvPr/>
        </p:nvSpPr>
        <p:spPr>
          <a:xfrm>
            <a:off x="1057476" y="1831433"/>
            <a:ext cx="7590621" cy="4788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mudar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24F562-2C07-4704-7EDE-0C83523BAE39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Deus Sempre Está Aqui">
            <a:hlinkClick r:id="" action="ppaction://media"/>
            <a:extLst>
              <a:ext uri="{FF2B5EF4-FFF2-40B4-BE49-F238E27FC236}">
                <a16:creationId xmlns:a16="http://schemas.microsoft.com/office/drawing/2014/main" id="{4EA72C37-1900-5C7B-0E52-431DC5A2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16260</TotalTime>
  <Words>895</Words>
  <Application>Microsoft Macintosh PowerPoint</Application>
  <PresentationFormat>Widescreen</PresentationFormat>
  <Paragraphs>192</Paragraphs>
  <Slides>32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PowerPoint Presentation</vt:lpstr>
      <vt:lpstr>PowerPoint Presentation</vt:lpstr>
      <vt:lpstr>PowerPoint Presentation</vt:lpstr>
      <vt:lpstr>Bom dia, meu Jesus</vt:lpstr>
      <vt:lpstr>Bom dia, meu Jesus</vt:lpstr>
      <vt:lpstr>Somos uma família</vt:lpstr>
      <vt:lpstr>Parabéns</vt:lpstr>
      <vt:lpstr>Música da Visita</vt:lpstr>
      <vt:lpstr>Deus sempre está aqui</vt:lpstr>
      <vt:lpstr>PowerPoint Presentation</vt:lpstr>
      <vt:lpstr>Eu entrego a Ti</vt:lpstr>
      <vt:lpstr>Ajoelho para orar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Foi tão bom ouvir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Tiago Cunha</cp:lastModifiedBy>
  <cp:revision>86</cp:revision>
  <dcterms:created xsi:type="dcterms:W3CDTF">2025-03-02T08:19:28Z</dcterms:created>
  <dcterms:modified xsi:type="dcterms:W3CDTF">2026-03-23T12:21:05Z</dcterms:modified>
</cp:coreProperties>
</file>