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8"/>
  </p:notesMasterIdLst>
  <p:sldIdLst>
    <p:sldId id="335" r:id="rId3"/>
    <p:sldId id="336" r:id="rId4"/>
    <p:sldId id="282" r:id="rId5"/>
    <p:sldId id="259" r:id="rId6"/>
    <p:sldId id="362" r:id="rId7"/>
    <p:sldId id="378" r:id="rId8"/>
    <p:sldId id="294" r:id="rId9"/>
    <p:sldId id="381" r:id="rId10"/>
    <p:sldId id="337" r:id="rId11"/>
    <p:sldId id="367" r:id="rId12"/>
    <p:sldId id="368" r:id="rId13"/>
    <p:sldId id="380" r:id="rId14"/>
    <p:sldId id="357" r:id="rId15"/>
    <p:sldId id="312" r:id="rId16"/>
    <p:sldId id="370" r:id="rId17"/>
    <p:sldId id="379" r:id="rId18"/>
    <p:sldId id="313" r:id="rId19"/>
    <p:sldId id="333" r:id="rId20"/>
    <p:sldId id="280" r:id="rId21"/>
    <p:sldId id="359" r:id="rId22"/>
    <p:sldId id="257" r:id="rId23"/>
    <p:sldId id="258" r:id="rId24"/>
    <p:sldId id="371" r:id="rId25"/>
    <p:sldId id="260" r:id="rId26"/>
    <p:sldId id="261" r:id="rId27"/>
    <p:sldId id="262" r:id="rId28"/>
    <p:sldId id="263" r:id="rId29"/>
    <p:sldId id="326" r:id="rId30"/>
    <p:sldId id="372" r:id="rId31"/>
    <p:sldId id="315" r:id="rId32"/>
    <p:sldId id="323" r:id="rId33"/>
    <p:sldId id="374" r:id="rId34"/>
    <p:sldId id="375" r:id="rId35"/>
    <p:sldId id="316" r:id="rId36"/>
    <p:sldId id="319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557F"/>
    <a:srgbClr val="6F0D2D"/>
    <a:srgbClr val="5CAA9B"/>
    <a:srgbClr val="E7B349"/>
    <a:srgbClr val="4E95DA"/>
    <a:srgbClr val="DB6D32"/>
    <a:srgbClr val="DA6D32"/>
    <a:srgbClr val="C95D27"/>
    <a:srgbClr val="48B3FF"/>
    <a:srgbClr val="3EA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9"/>
    <p:restoredTop sz="94773"/>
  </p:normalViewPr>
  <p:slideViewPr>
    <p:cSldViewPr snapToGrid="0">
      <p:cViewPr varScale="1">
        <p:scale>
          <a:sx n="87" d="100"/>
          <a:sy n="87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5BF8A0-3F14-C345-B26F-C8D113EBE857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1484FE-0F1A-7049-84A2-208BAC13C9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641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484FE-0F1A-7049-84A2-208BAC13C9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42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CC8E-18DC-DC46-8E9A-CDE7F685AE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812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312C3-616D-A14B-9EEB-0CF715F6F0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829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312C3-616D-A14B-9EEB-0CF715F6F0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300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312C3-616D-A14B-9EEB-0CF715F6F0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835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312C3-616D-A14B-9EEB-0CF715F6F0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390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15FB7-92D5-38AD-0FB7-50B84F783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E91963-B0A2-8FA9-B387-11F4DFFCF4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F015C-7A4C-820D-AD70-2CEA9221E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372F-6CA2-6949-9235-5095DEAE7755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FB23D-75B5-4DFD-08BF-4E26FE4BB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CB26B-A3F6-B3F6-BD98-9882EBB33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F5BE-CCAD-B949-A40B-91EC7886C82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445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ECCD2-5C4F-AAC7-12BC-868AFAB2D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5E13E4-5FC9-CB57-0818-CB45DF1FC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20ACD2-4F74-4A54-4FD9-AC4B03E3E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372F-6CA2-6949-9235-5095DEAE7755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FEC58-1AED-A579-A71B-E92122022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8A7170-4708-A3FD-087D-BC1E86716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F5BE-CCAD-B949-A40B-91EC7886C82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688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99EA7-63ED-BCD0-3558-98C599CCF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4A3E5C-8E3C-7A58-5C84-B6C4719B4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1BD27-58DD-70A8-11CA-7C7884BB6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372F-6CA2-6949-9235-5095DEAE7755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3FE27-6019-75D3-D624-4EDB40F5B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4DC8A1-6549-29CC-75C5-628099F18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F5BE-CCAD-B949-A40B-91EC7886C82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499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EF207-D9A9-4E1A-F1EF-D021B17F2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211D8-2C7F-0EEA-4569-57E23250C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CF0373-2676-4482-D2DA-5EE13F93EE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7BB4F3-5719-7383-DCF9-6C675307A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372F-6CA2-6949-9235-5095DEAE7755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97ACC4-B1E5-CC3D-D9DF-CB8C9A17E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52C27C-7811-3708-A27D-0FA56CEE1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F5BE-CCAD-B949-A40B-91EC7886C82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653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52802-CF07-088B-0CAC-09021997F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CA5C65-92DF-AFC4-02BA-AD80CBEB8F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12F197-D28A-11E1-49D2-9E249FAD42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D16937-692C-1022-C630-573A7CCC5F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108100-A172-37D0-7FCB-BAFAB64F98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CAAE7C-7CF6-2D2F-044D-1C93086AA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372F-6CA2-6949-9235-5095DEAE7755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D63880-E528-B7E9-5DAD-2FDD5B73B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48E5F0-35C3-A727-B24E-82F841FED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F5BE-CCAD-B949-A40B-91EC7886C82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4545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467BF-4D00-B2ED-5AC6-1E03CDD76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B30B08-7ECD-8E56-1943-0D3C19726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372F-6CA2-6949-9235-5095DEAE7755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349104-C788-CC05-E67B-D34F98F99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BBC53E-18FA-D577-BF3E-D8665FAFE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F5BE-CCAD-B949-A40B-91EC7886C82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9119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79CE2E-D631-CCBB-F93F-B94956F52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372F-6CA2-6949-9235-5095DEAE7755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D90544-6E4B-DFE5-234F-7AC884BEE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D42333-BA84-01CF-4BDA-E6A86E009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F5BE-CCAD-B949-A40B-91EC7886C82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5048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6C71D-029F-D297-7254-61BB30B38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26E39-06C9-365D-2F5E-2184BFDCD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39B998-ADD9-1295-9D00-D0CE7381A7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1289A-0654-B494-F3D4-BBF4231B3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372F-6CA2-6949-9235-5095DEAE7755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0397FC-03BD-8BFB-982E-61D48EDDF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9FAD-BDDA-68F0-322C-DF7684B92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F5BE-CCAD-B949-A40B-91EC7886C82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62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9E84C-A773-6147-D81D-08F159919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14B032-0218-357D-E1AD-36F090F7C4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8E751B-9851-6C43-03AD-0425BE884B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CCB747-1CBB-5DD6-F64F-1695A3D5B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372F-6CA2-6949-9235-5095DEAE7755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D0D1F3-0FA0-9703-1862-15486990B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77634C-2597-6090-A7C6-D5677726E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F5BE-CCAD-B949-A40B-91EC7886C82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855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E598B-9D65-91FD-35FD-1D29301C8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BE5626-A324-0C63-26F4-AACF0AFB39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406E9-9A3A-CC73-5BD2-437D6F6B3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372F-6CA2-6949-9235-5095DEAE7755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06AAF-9FB7-090A-D157-22D174E9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1B294-28C1-4843-022D-0CA3156D5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F5BE-CCAD-B949-A40B-91EC7886C82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032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2523D2-5085-C071-A135-14EF700BDF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9DF975-8B0A-D2AD-7B1C-5987C63596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377AB0-3420-CCFF-0551-F7C388E23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372F-6CA2-6949-9235-5095DEAE7755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85E475-4510-8F67-E478-82E1D1966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0F54F-0D14-3B6E-02D8-5A014E947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F5BE-CCAD-B949-A40B-91EC7886C82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60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DC3E85-7843-7F55-93E9-3C917CFD3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9EF575-1366-9B17-F1F0-8AEC425FA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6D625B-081C-4396-6D28-D35441A6F2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F4372F-6CA2-6949-9235-5095DEAE7755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178A7-7C2E-6694-46E5-FDCDAE28F0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3F4D00-6EBC-F6DD-F928-725BAC50B4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77F5BE-CCAD-B949-A40B-91EC7886C82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7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E404802-5532-B039-5752-BACCB9085EE4}"/>
              </a:ext>
            </a:extLst>
          </p:cNvPr>
          <p:cNvSpPr txBox="1">
            <a:spLocks/>
          </p:cNvSpPr>
          <p:nvPr/>
        </p:nvSpPr>
        <p:spPr>
          <a:xfrm>
            <a:off x="1533293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Illustration by Daniel Gallardo,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89BD9597-F8BC-4A5B-5AD6-1FAFAFF36808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-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vindo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à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Escola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65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44AB051-9096-5EA0-B28A-E8DBE9DF43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84562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Eu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entrego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a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Ti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89951364-B321-83DB-4F79-85C948AC4D96}"/>
              </a:ext>
            </a:extLst>
          </p:cNvPr>
          <p:cNvSpPr/>
          <p:nvPr/>
        </p:nvSpPr>
        <p:spPr>
          <a:xfrm>
            <a:off x="-2873210" y="388210"/>
            <a:ext cx="4856207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01D9D1F-B356-5EFD-27B1-80B7948579D4}"/>
              </a:ext>
            </a:extLst>
          </p:cNvPr>
          <p:cNvSpPr txBox="1">
            <a:spLocks/>
          </p:cNvSpPr>
          <p:nvPr/>
        </p:nvSpPr>
        <p:spPr>
          <a:xfrm>
            <a:off x="555787" y="388210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OFERTA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20C122F-1018-214D-7C83-9AF3846ABF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2323" y="1428944"/>
            <a:ext cx="8356131" cy="488022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Com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e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ajudo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levar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outros a Jesus.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Com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e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ajudo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levar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outros a Jesus.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entrego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Ti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Tudo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qu’é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somente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entrego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Ti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Tudo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qu’é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somente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E03DCCF-C93D-0DF9-655F-9645B3955591}"/>
              </a:ext>
            </a:extLst>
          </p:cNvPr>
          <p:cNvSpPr txBox="1">
            <a:spLocks/>
          </p:cNvSpPr>
          <p:nvPr/>
        </p:nvSpPr>
        <p:spPr>
          <a:xfrm>
            <a:off x="271523" y="649368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"Open My Heart, Open My Hand"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7" name="Eu Entrego a Ti">
            <a:hlinkClick r:id="" action="ppaction://media"/>
            <a:extLst>
              <a:ext uri="{FF2B5EF4-FFF2-40B4-BE49-F238E27FC236}">
                <a16:creationId xmlns:a16="http://schemas.microsoft.com/office/drawing/2014/main" id="{70E587DF-2CA7-FA46-A5DD-22A8D59CCE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387" y="-1819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7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9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7CEF16-A874-A5B8-2E51-7B96A6FF0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7EB6844-7A44-16DA-C1FD-9BDD5819BA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Ajoelho</a:t>
            </a:r>
            <a:r>
              <a:rPr lang="en-AU" sz="2400" b="1" dirty="0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 para </a:t>
            </a:r>
            <a:r>
              <a:rPr lang="en-AU" sz="2400" b="1" dirty="0" err="1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orar</a:t>
            </a:r>
            <a:endParaRPr lang="en-AU" sz="2400" dirty="0">
              <a:solidFill>
                <a:srgbClr val="5CAA9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7E60E873-443C-45C1-B9DE-8C96F682B0A6}"/>
              </a:ext>
            </a:extLst>
          </p:cNvPr>
          <p:cNvSpPr/>
          <p:nvPr/>
        </p:nvSpPr>
        <p:spPr>
          <a:xfrm>
            <a:off x="-265470" y="477081"/>
            <a:ext cx="4239264" cy="440037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8AAB2B2-DECD-F508-0C82-2B8ADC4F351F}"/>
              </a:ext>
            </a:extLst>
          </p:cNvPr>
          <p:cNvSpPr txBox="1">
            <a:spLocks/>
          </p:cNvSpPr>
          <p:nvPr/>
        </p:nvSpPr>
        <p:spPr>
          <a:xfrm>
            <a:off x="769972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 DE 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F16AECA-5E0A-16C4-6D13-D149EB64E1A4}"/>
              </a:ext>
            </a:extLst>
          </p:cNvPr>
          <p:cNvSpPr txBox="1">
            <a:spLocks/>
          </p:cNvSpPr>
          <p:nvPr/>
        </p:nvSpPr>
        <p:spPr>
          <a:xfrm>
            <a:off x="1037216" y="2046572"/>
            <a:ext cx="7619896" cy="40692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Ajoelho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Junto as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mãos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olhos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calmo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estou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Pois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Jesus, um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saiba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9919D0D-9A0C-4532-086A-940DA0D530B3}"/>
              </a:ext>
            </a:extLst>
          </p:cNvPr>
          <p:cNvSpPr txBox="1">
            <a:spLocks/>
          </p:cNvSpPr>
          <p:nvPr/>
        </p:nvSpPr>
        <p:spPr>
          <a:xfrm>
            <a:off x="271523" y="649368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"When I Kneed Down to Pray" by Coralie Fraser, copyright © 2005 Coralie Fraser. Used by permission.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5" name="Ajoelho Para Orar">
            <a:hlinkClick r:id="" action="ppaction://media"/>
            <a:extLst>
              <a:ext uri="{FF2B5EF4-FFF2-40B4-BE49-F238E27FC236}">
                <a16:creationId xmlns:a16="http://schemas.microsoft.com/office/drawing/2014/main" id="{A5A29A9E-3853-54E1-0C57-922260BB73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416" y="-1199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8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1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0949C7-58B5-F783-A513-AC89F83E1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CDE4852-3818-BE57-DFFC-80A8A9554D78}"/>
              </a:ext>
            </a:extLst>
          </p:cNvPr>
          <p:cNvSpPr/>
          <p:nvPr/>
        </p:nvSpPr>
        <p:spPr>
          <a:xfrm>
            <a:off x="1691763" y="1174499"/>
            <a:ext cx="5901892" cy="4509002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Oração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542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38B08C-A017-B046-E1EC-7E97057F3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37B2D46-40A9-FC56-FBF4-66BFFC0647C1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PALAVRA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</a:t>
            </a:r>
          </a:p>
        </p:txBody>
      </p:sp>
    </p:spTree>
    <p:extLst>
      <p:ext uri="{BB962C8B-B14F-4D97-AF65-F5344CB8AC3E}">
        <p14:creationId xmlns:p14="http://schemas.microsoft.com/office/powerpoint/2010/main" val="3574965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FAE87D-38C4-BF6E-F6D4-41D7EC531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FD6E923-33DA-DD32-DE3D-71AC3A5831A6}"/>
              </a:ext>
            </a:extLst>
          </p:cNvPr>
          <p:cNvSpPr txBox="1">
            <a:spLocks/>
          </p:cNvSpPr>
          <p:nvPr/>
        </p:nvSpPr>
        <p:spPr>
          <a:xfrm>
            <a:off x="1121675" y="2321413"/>
            <a:ext cx="7348557" cy="3697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voz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doce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assim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Pode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alcançar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Escrita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podemos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Bíblia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aprendo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1BEEA61-E4C6-DF48-9F29-F33817C2885C}"/>
              </a:ext>
            </a:extLst>
          </p:cNvPr>
          <p:cNvSpPr txBox="1">
            <a:spLocks/>
          </p:cNvSpPr>
          <p:nvPr/>
        </p:nvSpPr>
        <p:spPr>
          <a:xfrm>
            <a:off x="227456" y="6514081"/>
            <a:ext cx="8145363" cy="3108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"God's Words by Amy Cherry,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Rounded Rectangle 17">
            <a:extLst>
              <a:ext uri="{FF2B5EF4-FFF2-40B4-BE49-F238E27FC236}">
                <a16:creationId xmlns:a16="http://schemas.microsoft.com/office/drawing/2014/main" id="{CBC17A80-AAB7-5DBA-4088-6FFDD3595068}"/>
              </a:ext>
            </a:extLst>
          </p:cNvPr>
          <p:cNvSpPr/>
          <p:nvPr/>
        </p:nvSpPr>
        <p:spPr>
          <a:xfrm>
            <a:off x="-1858280" y="469068"/>
            <a:ext cx="4856207" cy="440037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470FAFB-B95F-7546-D22C-1300C1A16790}"/>
              </a:ext>
            </a:extLst>
          </p:cNvPr>
          <p:cNvSpPr txBox="1">
            <a:spLocks/>
          </p:cNvSpPr>
          <p:nvPr/>
        </p:nvSpPr>
        <p:spPr>
          <a:xfrm>
            <a:off x="1121675" y="964081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6F0D2D"/>
                </a:solidFill>
                <a:latin typeface="Century Gothic" panose="020B0502020202020204" pitchFamily="34" charset="0"/>
              </a:rPr>
              <a:t>A </a:t>
            </a:r>
            <a:r>
              <a:rPr lang="en-AU" sz="2400" b="1" dirty="0" err="1">
                <a:solidFill>
                  <a:srgbClr val="6F0D2D"/>
                </a:solidFill>
                <a:latin typeface="Century Gothic" panose="020B0502020202020204" pitchFamily="34" charset="0"/>
              </a:rPr>
              <a:t>Palavra</a:t>
            </a:r>
            <a:r>
              <a:rPr lang="en-AU" sz="2400" b="1" dirty="0">
                <a:solidFill>
                  <a:srgbClr val="6F0D2D"/>
                </a:solidFill>
                <a:latin typeface="Century Gothic" panose="020B0502020202020204" pitchFamily="34" charset="0"/>
              </a:rPr>
              <a:t> de Deus</a:t>
            </a:r>
            <a:endParaRPr lang="en-AU" sz="2400" dirty="0">
              <a:solidFill>
                <a:srgbClr val="6F0D2D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F255295-9092-BFC5-619D-0F8F883C2375}"/>
              </a:ext>
            </a:extLst>
          </p:cNvPr>
          <p:cNvSpPr txBox="1">
            <a:spLocks/>
          </p:cNvSpPr>
          <p:nvPr/>
        </p:nvSpPr>
        <p:spPr>
          <a:xfrm>
            <a:off x="1121675" y="46906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Canção</a:t>
            </a:r>
            <a:endParaRPr lang="en-AU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A Palavra de Deus">
            <a:hlinkClick r:id="" action="ppaction://media"/>
            <a:extLst>
              <a:ext uri="{FF2B5EF4-FFF2-40B4-BE49-F238E27FC236}">
                <a16:creationId xmlns:a16="http://schemas.microsoft.com/office/drawing/2014/main" id="{73E0468A-A729-7091-82BE-0B18D411D5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423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13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2BB91F-8541-812D-9976-686DFFCA1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EE435FF-CF3C-38DE-DDD0-225502898624}"/>
              </a:ext>
            </a:extLst>
          </p:cNvPr>
          <p:cNvSpPr txBox="1"/>
          <p:nvPr/>
        </p:nvSpPr>
        <p:spPr>
          <a:xfrm>
            <a:off x="211273" y="1643896"/>
            <a:ext cx="808442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Pelo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que,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deixai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mentira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e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falai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verdade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cada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um com o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seu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próximo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rgbClr val="40BEB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Efésios</a:t>
            </a: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4:25</a:t>
            </a: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BE086E1B-EBC4-9B5D-6DC1-58DA5F58A5AB}"/>
              </a:ext>
            </a:extLst>
          </p:cNvPr>
          <p:cNvSpPr/>
          <p:nvPr/>
        </p:nvSpPr>
        <p:spPr>
          <a:xfrm>
            <a:off x="0" y="447585"/>
            <a:ext cx="4025069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072C111-69E2-E7DD-22BB-9E7CA3762014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3366044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VERSO PARA MEMORIZAR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29855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3E8C2F-45F0-3A99-9E3A-6435C4B58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9440385-611C-611A-0AA1-EA5355E36760}"/>
              </a:ext>
            </a:extLst>
          </p:cNvPr>
          <p:cNvSpPr txBox="1"/>
          <p:nvPr/>
        </p:nvSpPr>
        <p:spPr>
          <a:xfrm>
            <a:off x="309972" y="1644679"/>
            <a:ext cx="777556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Fala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sempre a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verdade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(X4)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Deixa de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lado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mentira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Fala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sempre a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verdade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Deixa de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lado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mentira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Fala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sempre a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verdade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a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verdade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esteja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nós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(X4)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Efésios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4:25.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a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verdade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esteja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nós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lang="en-AU" sz="2800" dirty="0">
              <a:latin typeface="Century Gothic" panose="020B0502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778C8C5-1A5B-5BC7-B7A7-E39166EDCFA5}"/>
              </a:ext>
            </a:extLst>
          </p:cNvPr>
          <p:cNvSpPr txBox="1">
            <a:spLocks/>
          </p:cNvSpPr>
          <p:nvPr/>
        </p:nvSpPr>
        <p:spPr>
          <a:xfrm>
            <a:off x="80296" y="6493687"/>
            <a:ext cx="8005236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"Ephesians 4:25" music by Sean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Nebblett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, copyright © 2026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9FC5F46-3D5F-8878-5FF7-2399A61B8682}"/>
              </a:ext>
            </a:extLst>
          </p:cNvPr>
          <p:cNvSpPr txBox="1">
            <a:spLocks/>
          </p:cNvSpPr>
          <p:nvPr/>
        </p:nvSpPr>
        <p:spPr>
          <a:xfrm>
            <a:off x="674122" y="953756"/>
            <a:ext cx="4822354" cy="4347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13BBB1"/>
                </a:solidFill>
                <a:latin typeface="Century Gothic" panose="020B0502020202020204" pitchFamily="34" charset="0"/>
              </a:rPr>
              <a:t>Efésios</a:t>
            </a:r>
            <a:r>
              <a:rPr lang="en-AU" sz="2400" b="1" dirty="0">
                <a:solidFill>
                  <a:srgbClr val="13BBB1"/>
                </a:solidFill>
                <a:latin typeface="Century Gothic" panose="020B0502020202020204" pitchFamily="34" charset="0"/>
              </a:rPr>
              <a:t> 4:25</a:t>
            </a:r>
            <a:endParaRPr lang="en-AU" sz="2400" dirty="0">
              <a:solidFill>
                <a:srgbClr val="13BBB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C30BAE57-F699-A3A0-44DC-920A466C9E2F}"/>
              </a:ext>
            </a:extLst>
          </p:cNvPr>
          <p:cNvSpPr/>
          <p:nvPr/>
        </p:nvSpPr>
        <p:spPr>
          <a:xfrm>
            <a:off x="0" y="257511"/>
            <a:ext cx="3802879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49C0148-712B-A20D-4C3B-B0E7AE42EFFD}"/>
              </a:ext>
            </a:extLst>
          </p:cNvPr>
          <p:cNvSpPr txBox="1">
            <a:spLocks/>
          </p:cNvSpPr>
          <p:nvPr/>
        </p:nvSpPr>
        <p:spPr>
          <a:xfrm>
            <a:off x="580967" y="255012"/>
            <a:ext cx="322191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CANÇÃO DA ESCRITURA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Efésios c4 v25">
            <a:hlinkClick r:id="" action="ppaction://media"/>
            <a:extLst>
              <a:ext uri="{FF2B5EF4-FFF2-40B4-BE49-F238E27FC236}">
                <a16:creationId xmlns:a16="http://schemas.microsoft.com/office/drawing/2014/main" id="{8D050F43-914A-512D-61A3-7C3FCF4728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203" y="-6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43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081C12-5592-E6F4-3350-0FE9FC6D3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7815D0A5-4D0B-1FEE-4103-574DAB07C5A9}"/>
              </a:ext>
            </a:extLst>
          </p:cNvPr>
          <p:cNvSpPr/>
          <p:nvPr/>
        </p:nvSpPr>
        <p:spPr>
          <a:xfrm>
            <a:off x="1825081" y="1174499"/>
            <a:ext cx="5901891" cy="4509002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CAIXA SURPRESA SECRETA</a:t>
            </a:r>
          </a:p>
        </p:txBody>
      </p:sp>
    </p:spTree>
    <p:extLst>
      <p:ext uri="{BB962C8B-B14F-4D97-AF65-F5344CB8AC3E}">
        <p14:creationId xmlns:p14="http://schemas.microsoft.com/office/powerpoint/2010/main" val="2862379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823108-E09F-99DD-AF15-9227BA76A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E6F6A6-A54D-8DB3-5E3C-026ED24E3C47}"/>
              </a:ext>
            </a:extLst>
          </p:cNvPr>
          <p:cNvSpPr txBox="1"/>
          <p:nvPr/>
        </p:nvSpPr>
        <p:spPr>
          <a:xfrm>
            <a:off x="841248" y="2136338"/>
            <a:ext cx="635390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comigo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                Ele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ser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honesto</a:t>
            </a:r>
            <a:r>
              <a:rPr lang="en-AU" sz="54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.</a:t>
            </a:r>
            <a:endParaRPr kumimoji="0" lang="en-AU" sz="5400" b="1" i="1" u="none" strike="noStrike" kern="1200" cap="none" spc="0" normalizeH="0" baseline="0" noProof="0" dirty="0">
              <a:ln>
                <a:noFill/>
              </a:ln>
              <a:solidFill>
                <a:srgbClr val="40BEB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82DD1DA1-A5F3-0599-DA10-1D6796C97D0B}"/>
              </a:ext>
            </a:extLst>
          </p:cNvPr>
          <p:cNvSpPr/>
          <p:nvPr/>
        </p:nvSpPr>
        <p:spPr>
          <a:xfrm>
            <a:off x="0" y="491146"/>
            <a:ext cx="2734654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EE25C94-92D2-E20E-627B-002D1500FE1C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207562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Grande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59224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C31F5413-6D40-9128-05EB-780C6EAC66B5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CONTAR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HISTÓRIA</a:t>
            </a:r>
          </a:p>
        </p:txBody>
      </p:sp>
    </p:spTree>
    <p:extLst>
      <p:ext uri="{BB962C8B-B14F-4D97-AF65-F5344CB8AC3E}">
        <p14:creationId xmlns:p14="http://schemas.microsoft.com/office/powerpoint/2010/main" val="3697362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7F24C9-BCBD-C723-D284-5D3F8F6FB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D457E032-1852-8FE1-9E65-719DD8D48A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8F20CDB-BD5C-8906-3817-1F20795D3FA7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4E95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OS QUE CHEGAM MAIS CEDO</a:t>
            </a:r>
          </a:p>
        </p:txBody>
      </p:sp>
    </p:spTree>
    <p:extLst>
      <p:ext uri="{BB962C8B-B14F-4D97-AF65-F5344CB8AC3E}">
        <p14:creationId xmlns:p14="http://schemas.microsoft.com/office/powerpoint/2010/main" val="4044135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ovelha, montanha, póster&#10;&#10;Descrição gerada automaticamente">
            <a:extLst>
              <a:ext uri="{FF2B5EF4-FFF2-40B4-BE49-F238E27FC236}">
                <a16:creationId xmlns:a16="http://schemas.microsoft.com/office/drawing/2014/main" id="{33EF969B-424A-284B-E4BC-457E48335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4445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EC08A8-76F5-FD74-5021-C4B50F8984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850" b="15245"/>
          <a:stretch>
            <a:fillRect/>
          </a:stretch>
        </p:blipFill>
        <p:spPr>
          <a:xfrm>
            <a:off x="0" y="0"/>
            <a:ext cx="1225141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5479AD6-984F-7CF7-05A6-6D4B9B1139FA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101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0FE338-FDCA-536A-FCCC-5B312CC5ED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52" b="49302"/>
          <a:stretch>
            <a:fillRect/>
          </a:stretch>
        </p:blipFill>
        <p:spPr>
          <a:xfrm>
            <a:off x="0" y="1"/>
            <a:ext cx="12202368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CCACE7-0629-0573-7790-2C1F01911AE1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7050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9566AC-3928-02BE-55D2-8AD18774CD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333" b="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032A622-46EC-5678-15CB-39BDDF155022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9544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6462EC-4CDA-E6A3-8C0B-E85A682956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69" b="4554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FE661EE-8C4A-7797-EEB7-1140045B8B8A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4325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717EF2-7A62-461B-705B-2FFDB1258B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03" t="66798" r="13659"/>
          <a:stretch>
            <a:fillRect/>
          </a:stretch>
        </p:blipFill>
        <p:spPr>
          <a:xfrm>
            <a:off x="-2" y="0"/>
            <a:ext cx="12192002" cy="68580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BC0792C-86E7-0A03-5BB4-B725BF17094E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1531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25DBD7-CF36-9E96-699C-EE822AB549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679" b="5154"/>
          <a:stretch>
            <a:fillRect/>
          </a:stretch>
        </p:blipFill>
        <p:spPr>
          <a:xfrm>
            <a:off x="0" y="0"/>
            <a:ext cx="1221846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87098FB-1ED7-2DFE-145E-FE856F676E55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1808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0F9A17-E620-8CDE-8295-D4A90B0856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16" t="2920" r="18644" b="1474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EFF7F5D-2E3A-9AA4-6E73-D17245D50C30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7216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DF3AEF-E37B-A93E-7B9C-D2474039A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32349296-D351-CB46-AB8B-91451A270C98}"/>
              </a:ext>
            </a:extLst>
          </p:cNvPr>
          <p:cNvSpPr/>
          <p:nvPr/>
        </p:nvSpPr>
        <p:spPr>
          <a:xfrm>
            <a:off x="1949670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CAIXA EXPLORADORA 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HISTÓRIAS</a:t>
            </a:r>
          </a:p>
        </p:txBody>
      </p:sp>
    </p:spTree>
    <p:extLst>
      <p:ext uri="{BB962C8B-B14F-4D97-AF65-F5344CB8AC3E}">
        <p14:creationId xmlns:p14="http://schemas.microsoft.com/office/powerpoint/2010/main" val="9129809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5B5E22-80C2-5023-4458-EB2211C24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EA0DBB0-C880-E299-3D68-B58EABACE552}"/>
              </a:ext>
            </a:extLst>
          </p:cNvPr>
          <p:cNvSpPr/>
          <p:nvPr/>
        </p:nvSpPr>
        <p:spPr>
          <a:xfrm>
            <a:off x="-2085529" y="447585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CA17ED-2212-94AB-219E-D03F12F29585}"/>
              </a:ext>
            </a:extLst>
          </p:cNvPr>
          <p:cNvSpPr txBox="1"/>
          <p:nvPr/>
        </p:nvSpPr>
        <p:spPr>
          <a:xfrm>
            <a:off x="1191986" y="2136338"/>
            <a:ext cx="600316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comigo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               Ele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ser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honesto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164D8AA-5433-15FA-C377-0761311B1C33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GRANDE 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61160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C8C774-E208-EE93-026D-85B96E746A68}"/>
              </a:ext>
            </a:extLst>
          </p:cNvPr>
          <p:cNvSpPr txBox="1">
            <a:spLocks/>
          </p:cNvSpPr>
          <p:nvPr/>
        </p:nvSpPr>
        <p:spPr>
          <a:xfrm>
            <a:off x="1533293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Illustration by Daniel Gallardo,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00A3960A-1F69-4442-D4AA-639D42AAF919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-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vindo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à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Escola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7417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808039-F562-2BBD-1040-F6C4C5D45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8">
            <a:extLst>
              <a:ext uri="{FF2B5EF4-FFF2-40B4-BE49-F238E27FC236}">
                <a16:creationId xmlns:a16="http://schemas.microsoft.com/office/drawing/2014/main" id="{E50E7DFA-07E0-3369-E937-6BAAD2780489}"/>
              </a:ext>
            </a:extLst>
          </p:cNvPr>
          <p:cNvSpPr/>
          <p:nvPr/>
        </p:nvSpPr>
        <p:spPr>
          <a:xfrm>
            <a:off x="1703486" y="1174499"/>
            <a:ext cx="5901891" cy="4509002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6B349"/>
              </a:solidFill>
              <a:effectLst/>
              <a:highlight>
                <a:srgbClr val="E6B349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BC4A7BCF-97E0-662C-12FA-B8A92832918A}"/>
              </a:ext>
            </a:extLst>
          </p:cNvPr>
          <p:cNvSpPr txBox="1"/>
          <p:nvPr/>
        </p:nvSpPr>
        <p:spPr>
          <a:xfrm>
            <a:off x="1533877" y="1997839"/>
            <a:ext cx="624110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Century Gothic" panose="020B0502020202020204" pitchFamily="34" charset="0"/>
              </a:rPr>
              <a:t>NATUREZA 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Century Gothic" panose="020B0502020202020204" pitchFamily="34" charset="0"/>
              </a:rPr>
              <a:t>E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Century Gothic" panose="020B0502020202020204" pitchFamily="34" charset="0"/>
              </a:rPr>
              <a:t>MISSÃO</a:t>
            </a:r>
          </a:p>
        </p:txBody>
      </p:sp>
    </p:spTree>
    <p:extLst>
      <p:ext uri="{BB962C8B-B14F-4D97-AF65-F5344CB8AC3E}">
        <p14:creationId xmlns:p14="http://schemas.microsoft.com/office/powerpoint/2010/main" val="3262456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D28100-598A-0C9E-6211-70D060C71DB3}"/>
              </a:ext>
            </a:extLst>
          </p:cNvPr>
          <p:cNvSpPr/>
          <p:nvPr/>
        </p:nvSpPr>
        <p:spPr>
          <a:xfrm>
            <a:off x="1554586" y="1174498"/>
            <a:ext cx="5901891" cy="4509003"/>
          </a:xfrm>
          <a:prstGeom prst="roundRect">
            <a:avLst/>
          </a:prstGeom>
          <a:solidFill>
            <a:srgbClr val="A77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A771AF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753688-4FD1-A353-45E7-058207D80BDC}"/>
              </a:ext>
            </a:extLst>
          </p:cNvPr>
          <p:cNvSpPr txBox="1"/>
          <p:nvPr/>
        </p:nvSpPr>
        <p:spPr>
          <a:xfrm>
            <a:off x="1554586" y="2459503"/>
            <a:ext cx="59018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Century Gothic" panose="020B0502020202020204" pitchFamily="34" charset="0"/>
              </a:rPr>
              <a:t>TRABALHO MANUAL</a:t>
            </a:r>
          </a:p>
        </p:txBody>
      </p:sp>
    </p:spTree>
    <p:extLst>
      <p:ext uri="{BB962C8B-B14F-4D97-AF65-F5344CB8AC3E}">
        <p14:creationId xmlns:p14="http://schemas.microsoft.com/office/powerpoint/2010/main" val="12502711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C19931-A61F-0B95-F2DA-E799F74C2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F126A-4C91-D153-7FFA-EB5FBAE0EA1B}"/>
              </a:ext>
            </a:extLst>
          </p:cNvPr>
          <p:cNvSpPr txBox="1"/>
          <p:nvPr/>
        </p:nvSpPr>
        <p:spPr>
          <a:xfrm>
            <a:off x="1191986" y="2136338"/>
            <a:ext cx="600316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comigo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ser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honesto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3A665C8-902E-17EF-8701-62F1EAA1FC53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BIG IDEA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A2F05236-7A14-6FF8-51F6-B0C79C8DB855}"/>
              </a:ext>
            </a:extLst>
          </p:cNvPr>
          <p:cNvSpPr/>
          <p:nvPr/>
        </p:nvSpPr>
        <p:spPr>
          <a:xfrm>
            <a:off x="0" y="447585"/>
            <a:ext cx="2734654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B7E843F-4D51-6E4F-580D-F99D918F8EEF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207562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GRANDE 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592427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06BA3D-65C4-9823-8ADC-A9758F6D0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7D3CEE2-7BC2-DBFE-6286-71058216DB46}"/>
              </a:ext>
            </a:extLst>
          </p:cNvPr>
          <p:cNvSpPr/>
          <p:nvPr/>
        </p:nvSpPr>
        <p:spPr>
          <a:xfrm>
            <a:off x="1554586" y="1174498"/>
            <a:ext cx="5901891" cy="4509003"/>
          </a:xfrm>
          <a:prstGeom prst="roundRect">
            <a:avLst/>
          </a:prstGeom>
          <a:solidFill>
            <a:srgbClr val="A77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A771AF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C6A982-85A0-30A1-D624-F66244659A61}"/>
              </a:ext>
            </a:extLst>
          </p:cNvPr>
          <p:cNvSpPr txBox="1"/>
          <p:nvPr/>
        </p:nvSpPr>
        <p:spPr>
          <a:xfrm>
            <a:off x="1554585" y="2459503"/>
            <a:ext cx="59018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DESAFIO MISSIONÁRIO</a:t>
            </a:r>
          </a:p>
        </p:txBody>
      </p:sp>
    </p:spTree>
    <p:extLst>
      <p:ext uri="{BB962C8B-B14F-4D97-AF65-F5344CB8AC3E}">
        <p14:creationId xmlns:p14="http://schemas.microsoft.com/office/powerpoint/2010/main" val="17899151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D6CE8-4447-8AD0-9BE2-4FC986225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50823-AE78-854D-855A-DD12A35F97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372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Foi </a:t>
            </a:r>
            <a:r>
              <a:rPr lang="en-AU" sz="2400" b="1" dirty="0" err="1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tão</a:t>
            </a: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bom</a:t>
            </a: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ouvir</a:t>
            </a:r>
            <a:endParaRPr lang="en-AU" sz="2400" dirty="0">
              <a:solidFill>
                <a:srgbClr val="DB6D32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B8E92AC-2863-BEAB-10B3-DCDFBE4B06F4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A6D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0666113-CFFC-8A24-0327-3B49A4AFCA5E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DESPEDIDA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AED2B4-55FE-F770-7079-982EBA6EF6CD}"/>
              </a:ext>
            </a:extLst>
          </p:cNvPr>
          <p:cNvSpPr txBox="1">
            <a:spLocks/>
          </p:cNvSpPr>
          <p:nvPr/>
        </p:nvSpPr>
        <p:spPr>
          <a:xfrm>
            <a:off x="582804" y="1814052"/>
            <a:ext cx="8273813" cy="4569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ouvir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amor de Deus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Agora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Esperamos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muito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breve!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ouvir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amor de Deus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Agora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Esperamos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muito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breve!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8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BA17524-35D9-685D-C27A-80EC03D5970D}"/>
              </a:ext>
            </a:extLst>
          </p:cNvPr>
          <p:cNvSpPr txBox="1">
            <a:spLocks/>
          </p:cNvSpPr>
          <p:nvPr/>
        </p:nvSpPr>
        <p:spPr>
          <a:xfrm>
            <a:off x="291702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"See You Again"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D4DC45-8C31-3A1D-1E27-6475F743AC36}"/>
              </a:ext>
            </a:extLst>
          </p:cNvPr>
          <p:cNvSpPr txBox="1"/>
          <p:nvPr/>
        </p:nvSpPr>
        <p:spPr>
          <a:xfrm>
            <a:off x="1975757" y="12409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Foi Tão Bom Ouvir">
            <a:hlinkClick r:id="" action="ppaction://media"/>
            <a:extLst>
              <a:ext uri="{FF2B5EF4-FFF2-40B4-BE49-F238E27FC236}">
                <a16:creationId xmlns:a16="http://schemas.microsoft.com/office/drawing/2014/main" id="{5136ECC1-221E-9552-8819-B2C089936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404" y="-200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2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0E818A-144C-0E02-B284-737578824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661074E-5132-FE9E-4956-7855235191E8}"/>
              </a:ext>
            </a:extLst>
          </p:cNvPr>
          <p:cNvSpPr/>
          <p:nvPr/>
        </p:nvSpPr>
        <p:spPr>
          <a:xfrm>
            <a:off x="1691763" y="1174499"/>
            <a:ext cx="5901892" cy="4509002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573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0B1378E-7D60-6639-959F-1817EB920A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158847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Bom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dia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, meu Jesus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30387F3D-3543-FDEF-C2A5-799B44DAA860}"/>
              </a:ext>
            </a:extLst>
          </p:cNvPr>
          <p:cNvSpPr/>
          <p:nvPr/>
        </p:nvSpPr>
        <p:spPr>
          <a:xfrm>
            <a:off x="-766914" y="464163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84A3DC1-E411-6BCC-7EED-D0BD518DE35C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D420196-8C97-06D8-FF27-D2E8A3042366}"/>
              </a:ext>
            </a:extLst>
          </p:cNvPr>
          <p:cNvSpPr txBox="1">
            <a:spLocks/>
          </p:cNvSpPr>
          <p:nvPr/>
        </p:nvSpPr>
        <p:spPr>
          <a:xfrm>
            <a:off x="861280" y="1940525"/>
            <a:ext cx="7714267" cy="48238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1, 2, 3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latin typeface="Century Gothic" panose="020B0502020202020204" pitchFamily="34" charset="0"/>
              </a:rPr>
              <a:t>Bem</a:t>
            </a:r>
            <a:r>
              <a:rPr lang="en-US" sz="3200" dirty="0">
                <a:latin typeface="Century Gothic" panose="020B0502020202020204" pitchFamily="34" charset="0"/>
              </a:rPr>
              <a:t> alto </a:t>
            </a:r>
            <a:r>
              <a:rPr lang="en-US" sz="3200" dirty="0" err="1">
                <a:latin typeface="Century Gothic" panose="020B0502020202020204" pitchFamily="34" charset="0"/>
              </a:rPr>
              <a:t>vou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cantar</a:t>
            </a:r>
            <a:r>
              <a:rPr lang="en-US" sz="3200" dirty="0">
                <a:latin typeface="Century Gothic" panose="020B0502020202020204" pitchFamily="34" charset="0"/>
              </a:rPr>
              <a:t>: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4, 5, 6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Bom </a:t>
            </a:r>
            <a:r>
              <a:rPr lang="en-US" sz="3200" dirty="0" err="1">
                <a:latin typeface="Century Gothic" panose="020B0502020202020204" pitchFamily="34" charset="0"/>
              </a:rPr>
              <a:t>dia</a:t>
            </a:r>
            <a:r>
              <a:rPr lang="en-US" sz="3200" dirty="0">
                <a:latin typeface="Century Gothic" panose="020B0502020202020204" pitchFamily="34" charset="0"/>
              </a:rPr>
              <a:t>, meu Jesus!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7, 8, 9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latin typeface="Century Gothic" panose="020B0502020202020204" pitchFamily="34" charset="0"/>
              </a:rPr>
              <a:t>sábado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chegou</a:t>
            </a:r>
            <a:r>
              <a:rPr lang="en-US" sz="3200" dirty="0">
                <a:latin typeface="Century Gothic" panose="020B0502020202020204" pitchFamily="34" charset="0"/>
              </a:rPr>
              <a:t>!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1, 2, 3, 4, 5, 6, 7, 8, 9, 10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latin typeface="Century Gothic" panose="020B0502020202020204" pitchFamily="34" charset="0"/>
              </a:rPr>
              <a:t>Canta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outra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vez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2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pic>
        <p:nvPicPr>
          <p:cNvPr id="13" name="Bom Dia, Meu Jesus!">
            <a:hlinkClick r:id="" action="ppaction://media"/>
            <a:extLst>
              <a:ext uri="{FF2B5EF4-FFF2-40B4-BE49-F238E27FC236}">
                <a16:creationId xmlns:a16="http://schemas.microsoft.com/office/drawing/2014/main" id="{D5052CCA-40FE-0D57-891A-E22113EC6B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-689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7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CC6DEC-A235-F7E8-40F3-E210FE1B5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8BD8F6F-B4DA-529C-8FE2-DDE9D0805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Somos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uma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família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58F718DC-B2ED-4206-E23C-488155F98DFE}"/>
              </a:ext>
            </a:extLst>
          </p:cNvPr>
          <p:cNvSpPr/>
          <p:nvPr/>
        </p:nvSpPr>
        <p:spPr>
          <a:xfrm>
            <a:off x="-766914" y="464163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40F6996-AFA8-7F21-88BB-2EFBF2D1F3BC}"/>
              </a:ext>
            </a:extLst>
          </p:cNvPr>
          <p:cNvSpPr txBox="1">
            <a:spLocks/>
          </p:cNvSpPr>
          <p:nvPr/>
        </p:nvSpPr>
        <p:spPr>
          <a:xfrm>
            <a:off x="-43817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"God's Big Family" by Rosie Smith, copyright © 2025 General Conference Corporation® of Seventh-day Adventists.</a:t>
            </a:r>
            <a:endParaRPr lang="en-US" sz="800" dirty="0">
              <a:solidFill>
                <a:prstClr val="black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7984416-729B-B500-6C79-DEB23C9D4C8D}"/>
              </a:ext>
            </a:extLst>
          </p:cNvPr>
          <p:cNvSpPr txBox="1">
            <a:spLocks/>
          </p:cNvSpPr>
          <p:nvPr/>
        </p:nvSpPr>
        <p:spPr>
          <a:xfrm>
            <a:off x="586083" y="1682786"/>
            <a:ext cx="5071233" cy="47065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um no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lar de Deus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irmãos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queremos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família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família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família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7C71826-4A25-EE7A-FD67-B8BBEDC4E00A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3429981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Somos Uma Família">
            <a:hlinkClick r:id="" action="ppaction://media"/>
            <a:extLst>
              <a:ext uri="{FF2B5EF4-FFF2-40B4-BE49-F238E27FC236}">
                <a16:creationId xmlns:a16="http://schemas.microsoft.com/office/drawing/2014/main" id="{0E6AF9A2-58E0-D698-ABF2-958EB7754F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10" y="-2799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7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798C31-B699-9B85-F332-7764859D2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5CF9F-10FB-117C-8B31-D1DC8FBF35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89945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Deus sempre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está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aqui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200A221-5BBC-9D86-6FE9-7DE05714E26A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8CDA0B-5E65-5F2E-180B-D4FE83DB7E53}"/>
              </a:ext>
            </a:extLst>
          </p:cNvPr>
          <p:cNvSpPr txBox="1">
            <a:spLocks/>
          </p:cNvSpPr>
          <p:nvPr/>
        </p:nvSpPr>
        <p:spPr>
          <a:xfrm>
            <a:off x="0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"God Is Always with Me" by Rosie Smith, copyright © 2025 General Conference Corporation® of Seventh-day Adventists.</a:t>
            </a:r>
            <a:endParaRPr lang="en-US" sz="800" dirty="0">
              <a:solidFill>
                <a:prstClr val="black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A687716-BC41-27EE-F6E8-2B0D0D4D5142}"/>
              </a:ext>
            </a:extLst>
          </p:cNvPr>
          <p:cNvSpPr txBox="1">
            <a:spLocks/>
          </p:cNvSpPr>
          <p:nvPr/>
        </p:nvSpPr>
        <p:spPr>
          <a:xfrm>
            <a:off x="1057476" y="1821753"/>
            <a:ext cx="7590621" cy="4788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Esteja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mal,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chorar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sorrir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mudar,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Sei que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Pois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comigo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Deus sempre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Pois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comigo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Deus sempre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6BF932A2-2AD5-6BDC-BAF2-1C8FA488E5B7}"/>
              </a:ext>
            </a:extLst>
          </p:cNvPr>
          <p:cNvSpPr/>
          <p:nvPr/>
        </p:nvSpPr>
        <p:spPr>
          <a:xfrm>
            <a:off x="-766914" y="464163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03BA770-8FD5-A922-823F-833E9B0F2262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3429981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Deus Sempre Está Aqui">
            <a:hlinkClick r:id="" action="ppaction://media"/>
            <a:extLst>
              <a:ext uri="{FF2B5EF4-FFF2-40B4-BE49-F238E27FC236}">
                <a16:creationId xmlns:a16="http://schemas.microsoft.com/office/drawing/2014/main" id="{0803A6D6-143A-12DE-4A1B-881CC44F51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49" y="-958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1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9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ED5889-B41D-1DB8-CB4D-70A44CE07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D653D26-C77F-5673-3771-80CFECF30C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Parabéns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Rounded Rectangle 3">
            <a:extLst>
              <a:ext uri="{FF2B5EF4-FFF2-40B4-BE49-F238E27FC236}">
                <a16:creationId xmlns:a16="http://schemas.microsoft.com/office/drawing/2014/main" id="{91A9A456-CC86-A4C4-FC1C-7F989CE78E9A}"/>
              </a:ext>
            </a:extLst>
          </p:cNvPr>
          <p:cNvSpPr/>
          <p:nvPr/>
        </p:nvSpPr>
        <p:spPr>
          <a:xfrm>
            <a:off x="-766914" y="464163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D6DDD7F-0C74-D201-5381-6044DEA30E51}"/>
              </a:ext>
            </a:extLst>
          </p:cNvPr>
          <p:cNvSpPr txBox="1">
            <a:spLocks/>
          </p:cNvSpPr>
          <p:nvPr/>
        </p:nvSpPr>
        <p:spPr>
          <a:xfrm>
            <a:off x="975041" y="1515759"/>
            <a:ext cx="7617974" cy="492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DF4D09C2-64EF-40D7-9F69-2CEBB51729D1}"/>
              </a:ext>
            </a:extLst>
          </p:cNvPr>
          <p:cNvSpPr txBox="1">
            <a:spLocks/>
          </p:cNvSpPr>
          <p:nvPr/>
        </p:nvSpPr>
        <p:spPr>
          <a:xfrm>
            <a:off x="1099749" y="2296927"/>
            <a:ext cx="4702845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ama o/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a…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FDE8B6A-CA33-86F6-3FD1-B1C861E5E3F0}"/>
              </a:ext>
            </a:extLst>
          </p:cNvPr>
          <p:cNvSpPr txBox="1">
            <a:spLocks/>
          </p:cNvSpPr>
          <p:nvPr/>
        </p:nvSpPr>
        <p:spPr>
          <a:xfrm>
            <a:off x="406400" y="6556367"/>
            <a:ext cx="8637239" cy="258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800" dirty="0">
                <a:solidFill>
                  <a:srgbClr val="323338"/>
                </a:solidFill>
                <a:latin typeface="Century Gothic" panose="020B0502020202020204" pitchFamily="34" charset="0"/>
              </a:rPr>
              <a:t>“Happy Birthday” by Janet Sage, copyright © 2001 North American Division Corporation of Seventh-day Adventists. From Little Voices Praise Him, #39. Used by permission.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EE0DC98-212C-1902-851A-AFE926E4391B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Parabéns">
            <a:hlinkClick r:id="" action="ppaction://media"/>
            <a:extLst>
              <a:ext uri="{FF2B5EF4-FFF2-40B4-BE49-F238E27FC236}">
                <a16:creationId xmlns:a16="http://schemas.microsoft.com/office/drawing/2014/main" id="{7AE93F0B-3F53-D28F-E007-A6DEDB66EF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241" y="-5915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7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494FE-E7C6-1BD5-FC65-329FE04F8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AF9A6B74-0477-A0C7-29B8-0F0EEC0A8EF6}"/>
              </a:ext>
            </a:extLst>
          </p:cNvPr>
          <p:cNvSpPr/>
          <p:nvPr/>
        </p:nvSpPr>
        <p:spPr>
          <a:xfrm>
            <a:off x="-766914" y="478871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42D81BB-A68A-A016-ADA7-9F89DBB9B0D4}"/>
              </a:ext>
            </a:extLst>
          </p:cNvPr>
          <p:cNvSpPr txBox="1">
            <a:spLocks/>
          </p:cNvSpPr>
          <p:nvPr/>
        </p:nvSpPr>
        <p:spPr>
          <a:xfrm>
            <a:off x="975041" y="1515759"/>
            <a:ext cx="7617974" cy="492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616C15D-BF59-8C10-5AD9-108EBCCF553C}"/>
              </a:ext>
            </a:extLst>
          </p:cNvPr>
          <p:cNvSpPr txBox="1">
            <a:spLocks/>
          </p:cNvSpPr>
          <p:nvPr/>
        </p:nvSpPr>
        <p:spPr>
          <a:xfrm>
            <a:off x="1078523" y="2221907"/>
            <a:ext cx="8229529" cy="3944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alegria, meu amigo,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Queremos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0DA4151-1265-7EE2-1FD0-B6E992A2C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Música da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Visita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A72A819-95C9-AC5F-D70D-17B09732E5CE}"/>
              </a:ext>
            </a:extLst>
          </p:cNvPr>
          <p:cNvSpPr txBox="1">
            <a:spLocks/>
          </p:cNvSpPr>
          <p:nvPr/>
        </p:nvSpPr>
        <p:spPr>
          <a:xfrm>
            <a:off x="-298269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"Visitor Song"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7AF381-FE7F-70D3-B041-E3F7981D05B9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Música da Visita">
            <a:hlinkClick r:id="" action="ppaction://media"/>
            <a:extLst>
              <a:ext uri="{FF2B5EF4-FFF2-40B4-BE49-F238E27FC236}">
                <a16:creationId xmlns:a16="http://schemas.microsoft.com/office/drawing/2014/main" id="{1B519EE9-21CD-46BE-2DDB-07582D5B2A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241" y="-843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1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0AD6D3-E406-D245-5C3B-187A98FF5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0">
            <a:extLst>
              <a:ext uri="{FF2B5EF4-FFF2-40B4-BE49-F238E27FC236}">
                <a16:creationId xmlns:a16="http://schemas.microsoft.com/office/drawing/2014/main" id="{D9AB81A5-6560-705E-C6AC-AFC3130AEA7C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FACTO RÁPIDO DA MISSÃO E  QUADRO DE OFERTAS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3230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13749</TotalTime>
  <Words>915</Words>
  <Application>Microsoft Office PowerPoint</Application>
  <PresentationFormat>Ecrã Panorâmico</PresentationFormat>
  <Paragraphs>189</Paragraphs>
  <Slides>35</Slides>
  <Notes>6</Notes>
  <HiddenSlides>0</HiddenSlides>
  <MMClips>10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35</vt:i4>
      </vt:variant>
    </vt:vector>
  </HeadingPairs>
  <TitlesOfParts>
    <vt:vector size="42" baseType="lpstr">
      <vt:lpstr>Aptos</vt:lpstr>
      <vt:lpstr>Aptos Display</vt:lpstr>
      <vt:lpstr>Arial</vt:lpstr>
      <vt:lpstr>Century Gothic</vt:lpstr>
      <vt:lpstr>Helvetica</vt:lpstr>
      <vt:lpstr>Office Theme</vt:lpstr>
      <vt:lpstr>1_Office Theme</vt:lpstr>
      <vt:lpstr>Apresentação do PowerPoint</vt:lpstr>
      <vt:lpstr>Apresentação do PowerPoint</vt:lpstr>
      <vt:lpstr>Apresentação do PowerPoint</vt:lpstr>
      <vt:lpstr>Bom dia, meu Jesus</vt:lpstr>
      <vt:lpstr>Somos uma família</vt:lpstr>
      <vt:lpstr>Deus sempre está aqui</vt:lpstr>
      <vt:lpstr>Parabéns</vt:lpstr>
      <vt:lpstr>Música da Visita</vt:lpstr>
      <vt:lpstr>Apresentação do PowerPoint</vt:lpstr>
      <vt:lpstr>Eu entrego a Ti</vt:lpstr>
      <vt:lpstr>Ajoelho para orar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Foi tão bom ouvir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Megan Betteridge</dc:creator>
  <cp:lastModifiedBy>Conceição Teles</cp:lastModifiedBy>
  <cp:revision>82</cp:revision>
  <dcterms:created xsi:type="dcterms:W3CDTF">2025-03-02T08:19:28Z</dcterms:created>
  <dcterms:modified xsi:type="dcterms:W3CDTF">2026-03-30T20:42:11Z</dcterms:modified>
</cp:coreProperties>
</file>