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4"/>
  </p:notesMasterIdLst>
  <p:sldIdLst>
    <p:sldId id="335" r:id="rId3"/>
    <p:sldId id="336" r:id="rId4"/>
    <p:sldId id="282" r:id="rId5"/>
    <p:sldId id="363" r:id="rId6"/>
    <p:sldId id="362" r:id="rId7"/>
    <p:sldId id="294" r:id="rId8"/>
    <p:sldId id="379" r:id="rId9"/>
    <p:sldId id="364" r:id="rId10"/>
    <p:sldId id="276" r:id="rId11"/>
    <p:sldId id="311" r:id="rId12"/>
    <p:sldId id="380" r:id="rId13"/>
    <p:sldId id="357" r:id="rId14"/>
    <p:sldId id="312" r:id="rId15"/>
    <p:sldId id="274" r:id="rId16"/>
    <p:sldId id="381" r:id="rId17"/>
    <p:sldId id="313" r:id="rId18"/>
    <p:sldId id="333" r:id="rId19"/>
    <p:sldId id="280" r:id="rId20"/>
    <p:sldId id="337" r:id="rId21"/>
    <p:sldId id="257" r:id="rId22"/>
    <p:sldId id="258" r:id="rId23"/>
    <p:sldId id="259" r:id="rId24"/>
    <p:sldId id="260" r:id="rId25"/>
    <p:sldId id="261" r:id="rId26"/>
    <p:sldId id="262" r:id="rId27"/>
    <p:sldId id="326" r:id="rId28"/>
    <p:sldId id="365" r:id="rId29"/>
    <p:sldId id="366" r:id="rId30"/>
    <p:sldId id="323" r:id="rId31"/>
    <p:sldId id="316" r:id="rId32"/>
    <p:sldId id="3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0"/>
    <p:restoredTop sz="94731"/>
  </p:normalViewPr>
  <p:slideViewPr>
    <p:cSldViewPr snapToGrid="0">
      <p:cViewPr varScale="1">
        <p:scale>
          <a:sx n="53" d="100"/>
          <a:sy n="53" d="100"/>
        </p:scale>
        <p:origin x="120" y="6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4-17T08:13:09.510" v="73" actId="1076"/>
      <pc:docMkLst>
        <pc:docMk/>
      </pc:docMkLst>
      <pc:sldChg chg="modSp mod">
        <pc:chgData name="Conceição Teles" userId="9b4626f9-f549-4e5a-acb2-002865762d89" providerId="ADAL" clId="{6164ECDA-3DE9-489C-8C95-4DDCDBDB2766}" dt="2026-04-14T08:45:33.125" v="21" actId="20577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4-14T08:45:33.125" v="21" actId="20577"/>
          <ac:spMkLst>
            <pc:docMk/>
            <pc:sldMk cId="1128003745" sldId="274"/>
            <ac:spMk id="4" creationId="{8F584F1B-838F-60EF-4E0F-0889349B102D}"/>
          </ac:spMkLst>
        </pc:spChg>
      </pc:sldChg>
      <pc:sldChg chg="modSp mod">
        <pc:chgData name="Conceição Teles" userId="9b4626f9-f549-4e5a-acb2-002865762d89" providerId="ADAL" clId="{6164ECDA-3DE9-489C-8C95-4DDCDBDB2766}" dt="2026-04-14T13:51:49.545" v="59" actId="20577"/>
        <pc:sldMkLst>
          <pc:docMk/>
          <pc:sldMk cId="2328505631" sldId="276"/>
        </pc:sldMkLst>
        <pc:spChg chg="mod">
          <ac:chgData name="Conceição Teles" userId="9b4626f9-f549-4e5a-acb2-002865762d89" providerId="ADAL" clId="{6164ECDA-3DE9-489C-8C95-4DDCDBDB2766}" dt="2026-04-14T13:51:49.545" v="59" actId="20577"/>
          <ac:spMkLst>
            <pc:docMk/>
            <pc:sldMk cId="2328505631" sldId="276"/>
            <ac:spMk id="15" creationId="{1D844DC2-3E1D-77B1-39AD-63FC670E4D6D}"/>
          </ac:spMkLst>
        </pc:spChg>
      </pc:sldChg>
      <pc:sldChg chg="modSp mod">
        <pc:chgData name="Conceição Teles" userId="9b4626f9-f549-4e5a-acb2-002865762d89" providerId="ADAL" clId="{6164ECDA-3DE9-489C-8C95-4DDCDBDB2766}" dt="2026-03-26T15:42:41.751" v="14" actId="5793"/>
        <pc:sldMkLst>
          <pc:docMk/>
          <pc:sldMk cId="4035674651" sldId="294"/>
        </pc:sldMkLst>
        <pc:spChg chg="mod">
          <ac:chgData name="Conceição Teles" userId="9b4626f9-f549-4e5a-acb2-002865762d89" providerId="ADAL" clId="{6164ECDA-3DE9-489C-8C95-4DDCDBDB2766}" dt="2026-03-26T15:42:41.751" v="14" actId="5793"/>
          <ac:spMkLst>
            <pc:docMk/>
            <pc:sldMk cId="4035674651" sldId="294"/>
            <ac:spMk id="16" creationId="{AEE47FA3-79A5-8D67-519A-8C6BC16B3743}"/>
          </ac:spMkLst>
        </pc:spChg>
      </pc:sldChg>
      <pc:sldChg chg="modSp mod">
        <pc:chgData name="Conceição Teles" userId="9b4626f9-f549-4e5a-acb2-002865762d89" providerId="ADAL" clId="{6164ECDA-3DE9-489C-8C95-4DDCDBDB2766}" dt="2026-04-17T08:10:35.378" v="70" actId="20577"/>
        <pc:sldMkLst>
          <pc:docMk/>
          <pc:sldMk cId="3736690770" sldId="311"/>
        </pc:sldMkLst>
        <pc:spChg chg="mod">
          <ac:chgData name="Conceição Teles" userId="9b4626f9-f549-4e5a-acb2-002865762d89" providerId="ADAL" clId="{6164ECDA-3DE9-489C-8C95-4DDCDBDB2766}" dt="2026-04-17T08:10:35.378" v="70" actId="20577"/>
          <ac:spMkLst>
            <pc:docMk/>
            <pc:sldMk cId="3736690770" sldId="311"/>
            <ac:spMk id="13" creationId="{1AAB80A2-6B59-EFD2-63EF-F8330F85695A}"/>
          </ac:spMkLst>
        </pc:spChg>
      </pc:sldChg>
      <pc:sldChg chg="modSp mod">
        <pc:chgData name="Conceição Teles" userId="9b4626f9-f549-4e5a-acb2-002865762d89" providerId="ADAL" clId="{6164ECDA-3DE9-489C-8C95-4DDCDBDB2766}" dt="2026-04-14T14:08:56.130" v="67" actId="1035"/>
        <pc:sldMkLst>
          <pc:docMk/>
          <pc:sldMk cId="3530134207" sldId="312"/>
        </pc:sldMkLst>
        <pc:spChg chg="mod">
          <ac:chgData name="Conceição Teles" userId="9b4626f9-f549-4e5a-acb2-002865762d89" providerId="ADAL" clId="{6164ECDA-3DE9-489C-8C95-4DDCDBDB2766}" dt="2026-04-14T14:03:51.626" v="64" actId="1036"/>
          <ac:spMkLst>
            <pc:docMk/>
            <pc:sldMk cId="3530134207" sldId="312"/>
            <ac:spMk id="8" creationId="{030DBFC8-D1F9-A6A5-12EA-F5DB7DF89178}"/>
          </ac:spMkLst>
        </pc:spChg>
        <pc:spChg chg="mod">
          <ac:chgData name="Conceição Teles" userId="9b4626f9-f549-4e5a-acb2-002865762d89" providerId="ADAL" clId="{6164ECDA-3DE9-489C-8C95-4DDCDBDB2766}" dt="2026-04-14T14:08:56.130" v="67" actId="1035"/>
          <ac:spMkLst>
            <pc:docMk/>
            <pc:sldMk cId="3530134207" sldId="312"/>
            <ac:spMk id="11" creationId="{F45253FB-A663-F880-8FAF-AAD18CEF7B36}"/>
          </ac:spMkLst>
        </pc:spChg>
      </pc:sldChg>
      <pc:sldChg chg="modSp mod">
        <pc:chgData name="Conceição Teles" userId="9b4626f9-f549-4e5a-acb2-002865762d89" providerId="ADAL" clId="{6164ECDA-3DE9-489C-8C95-4DDCDBDB2766}" dt="2026-04-17T08:13:09.510" v="73" actId="1076"/>
        <pc:sldMkLst>
          <pc:docMk/>
          <pc:sldMk cId="2987929956" sldId="316"/>
        </pc:sldMkLst>
        <pc:spChg chg="mod">
          <ac:chgData name="Conceição Teles" userId="9b4626f9-f549-4e5a-acb2-002865762d89" providerId="ADAL" clId="{6164ECDA-3DE9-489C-8C95-4DDCDBDB2766}" dt="2026-04-17T08:13:09.510" v="73" actId="1076"/>
          <ac:spMkLst>
            <pc:docMk/>
            <pc:sldMk cId="2987929956" sldId="316"/>
            <ac:spMk id="14" creationId="{F3BE6884-0BAC-02FE-C2C9-D30BAA1FCA64}"/>
          </ac:spMkLst>
        </pc:spChg>
      </pc:sldChg>
      <pc:sldChg chg="modSp mod">
        <pc:chgData name="Conceição Teles" userId="9b4626f9-f549-4e5a-acb2-002865762d89" providerId="ADAL" clId="{6164ECDA-3DE9-489C-8C95-4DDCDBDB2766}" dt="2026-04-14T13:57:26.620" v="61" actId="20577"/>
        <pc:sldMkLst>
          <pc:docMk/>
          <pc:sldMk cId="1250271136" sldId="323"/>
        </pc:sldMkLst>
        <pc:spChg chg="mod">
          <ac:chgData name="Conceição Teles" userId="9b4626f9-f549-4e5a-acb2-002865762d89" providerId="ADAL" clId="{6164ECDA-3DE9-489C-8C95-4DDCDBDB2766}" dt="2026-04-14T13:57:26.620" v="61" actId="20577"/>
          <ac:spMkLst>
            <pc:docMk/>
            <pc:sldMk cId="1250271136" sldId="323"/>
            <ac:spMk id="8" creationId="{E1753688-4FD1-A353-45E7-058207D80BDC}"/>
          </ac:spMkLst>
        </pc:spChg>
      </pc:sldChg>
      <pc:sldChg chg="modSp mod">
        <pc:chgData name="Conceição Teles" userId="9b4626f9-f549-4e5a-acb2-002865762d89" providerId="ADAL" clId="{6164ECDA-3DE9-489C-8C95-4DDCDBDB2766}" dt="2026-04-14T13:49:05.650" v="53" actId="1076"/>
        <pc:sldMkLst>
          <pc:docMk/>
          <pc:sldMk cId="2937614084" sldId="362"/>
        </pc:sldMkLst>
        <pc:spChg chg="mod">
          <ac:chgData name="Conceição Teles" userId="9b4626f9-f549-4e5a-acb2-002865762d89" providerId="ADAL" clId="{6164ECDA-3DE9-489C-8C95-4DDCDBDB2766}" dt="2026-04-14T13:49:05.650" v="53" actId="1076"/>
          <ac:spMkLst>
            <pc:docMk/>
            <pc:sldMk cId="2937614084" sldId="362"/>
            <ac:spMk id="5" creationId="{96DFF264-4223-0601-004E-75D0DE40B69A}"/>
          </ac:spMkLst>
        </pc:spChg>
      </pc:sldChg>
      <pc:sldChg chg="modSp mod">
        <pc:chgData name="Conceição Teles" userId="9b4626f9-f549-4e5a-acb2-002865762d89" providerId="ADAL" clId="{6164ECDA-3DE9-489C-8C95-4DDCDBDB2766}" dt="2026-04-14T13:38:27.711" v="35" actId="404"/>
        <pc:sldMkLst>
          <pc:docMk/>
          <pc:sldMk cId="1604391260" sldId="363"/>
        </pc:sldMkLst>
        <pc:spChg chg="mod">
          <ac:chgData name="Conceição Teles" userId="9b4626f9-f549-4e5a-acb2-002865762d89" providerId="ADAL" clId="{6164ECDA-3DE9-489C-8C95-4DDCDBDB2766}" dt="2026-04-14T13:38:27.711" v="35" actId="404"/>
          <ac:spMkLst>
            <pc:docMk/>
            <pc:sldMk cId="1604391260" sldId="363"/>
            <ac:spMk id="3" creationId="{E5602B09-A6F1-1934-038A-990171C6FC92}"/>
          </ac:spMkLst>
        </pc:spChg>
      </pc:sldChg>
      <pc:sldChg chg="modSp mod">
        <pc:chgData name="Conceição Teles" userId="9b4626f9-f549-4e5a-acb2-002865762d89" providerId="ADAL" clId="{6164ECDA-3DE9-489C-8C95-4DDCDBDB2766}" dt="2026-04-14T13:43:21.422" v="51" actId="20577"/>
        <pc:sldMkLst>
          <pc:docMk/>
          <pc:sldMk cId="3153016165" sldId="379"/>
        </pc:sldMkLst>
        <pc:spChg chg="mod">
          <ac:chgData name="Conceição Teles" userId="9b4626f9-f549-4e5a-acb2-002865762d89" providerId="ADAL" clId="{6164ECDA-3DE9-489C-8C95-4DDCDBDB2766}" dt="2026-04-14T13:43:21.422" v="51" actId="20577"/>
          <ac:spMkLst>
            <pc:docMk/>
            <pc:sldMk cId="3153016165" sldId="379"/>
            <ac:spMk id="10" creationId="{E46D4CE5-4173-C96A-0057-D711434EE27A}"/>
          </ac:spMkLst>
        </pc:spChg>
      </pc:sldChg>
      <pc:sldChg chg="modSp mod">
        <pc:chgData name="Conceição Teles" userId="9b4626f9-f549-4e5a-acb2-002865762d89" providerId="ADAL" clId="{6164ECDA-3DE9-489C-8C95-4DDCDBDB2766}" dt="2026-04-14T14:09:10.868" v="68" actId="1035"/>
        <pc:sldMkLst>
          <pc:docMk/>
          <pc:sldMk cId="1507542948" sldId="380"/>
        </pc:sldMkLst>
        <pc:spChg chg="mod">
          <ac:chgData name="Conceição Teles" userId="9b4626f9-f549-4e5a-acb2-002865762d89" providerId="ADAL" clId="{6164ECDA-3DE9-489C-8C95-4DDCDBDB2766}" dt="2026-04-14T14:09:10.868" v="68" actId="1035"/>
          <ac:spMkLst>
            <pc:docMk/>
            <pc:sldMk cId="1507542948" sldId="380"/>
            <ac:spMk id="10" creationId="{BCDE4852-3818-BE57-DFFC-80A8A9554D78}"/>
          </ac:spMkLst>
        </pc:spChg>
      </pc:sldChg>
      <pc:sldChg chg="delSp mod">
        <pc:chgData name="Conceição Teles" userId="9b4626f9-f549-4e5a-acb2-002865762d89" providerId="ADAL" clId="{6164ECDA-3DE9-489C-8C95-4DDCDBDB2766}" dt="2026-04-14T08:45:58.669" v="22" actId="478"/>
        <pc:sldMkLst>
          <pc:docMk/>
          <pc:sldMk cId="3134851451" sldId="3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E6248-2502-264D-B4A4-A9ECC4A5D28E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DD60F-AFA4-1E43-AC12-457D86AAF7C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53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CB42-15ED-39A1-D34C-26D9870BC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6151E-E99D-E7BE-5C9B-3CB55C64E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BA398-6BEB-6F3D-A7A7-D823E0622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B521-8105-1AAF-893D-2626052F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CAF3D-B459-E4ED-D398-6122E753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3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0AE5E-236C-A644-B12B-219AF5B31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340EE-332D-14D0-4BFD-45B93BE49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DB91-389C-F41C-5829-6391226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F7FE-A669-A717-97A4-B7AC6BE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F3B73-6ACE-5438-524A-565E1951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11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FA2BE-01A5-7985-746E-19AF216D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F7E9A-F438-74E0-690E-7D5EFAFD0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E2610-8E8C-C211-9F09-21125472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F0831-357E-6772-3279-670098FF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6DE26-7DFB-3AF6-A279-A91D0D9A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05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EE13F-41BE-6860-A001-EF45262F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23CC4-146F-184B-3EE6-4BC566DF1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45DF1-A7FF-36D6-0615-1431524DF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BB3B0-A3C1-413E-5B31-AA2085CF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80272-D6EB-0A65-51CC-2554A17A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C4654-93A0-6412-E7E1-781A9032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31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B88A4-7859-9772-DB6B-D360F152E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D980B-CC88-643B-B3E9-59F14B2DE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C9335-FAA6-5EE1-05F4-10F3F8046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0C491B-AA30-47EA-0961-AEFC72A23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D585F-4361-1782-6B39-249380551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E43BB-A399-428A-6B73-B3F5D2A0D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5748-F708-BE4A-A91E-0FB1EDD7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AA3DF-2347-D16A-B756-2A563473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4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276D-7E92-D2C4-F52F-BE4CBFDE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8E65A-9070-FBDC-E3B4-75FA25C6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9566F-37A8-4E5D-A7A4-03B1C5B0E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6A284-DB30-A552-DE56-AB9E75AD6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86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4701A-585D-AF93-5EF7-35896F1B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6C1D6-734E-879E-4769-9CAFF6CE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111D9-C907-4201-7C6F-E84492AE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73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D913-47E9-BA68-D562-F0D19D254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02C91-5C78-6DA4-EC8D-21D09483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7DD0A9-2A62-76EA-6D20-48CF09E6E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5117E-A422-1F4E-EC5C-A54BE3F3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8B636-AEB1-B05A-3181-5DACFC4B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DE6A9-F8F5-31C8-EE53-2FF39DF6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9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44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E3186-9BED-72A3-C3ED-513777E6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AD4DED-AA35-9F95-A4B7-80CD0DD17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DC357-7D3B-BBC6-1F83-B947A8AEE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454BB-247E-8A14-96DD-95C7541E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FD5E68-8922-8727-5AF3-2DDB0BDD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85B89-3A4B-128F-4A05-EF5A395F2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5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965E-006A-4D20-C560-3C32C68B5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4E648-7C46-6B42-AB6A-82725436B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A0EB1-7BA2-844B-2CCA-D45BBC87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6CE3-4D49-E777-E68D-01A951C6E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65FA8-768A-16D2-F2BF-466D3D4C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8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C5D1A-2ADA-2BA3-6BA5-8D83F7F8C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5EBD4-2E95-D692-2524-FC04575275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80D91-5627-E7EB-E3FC-CB83C840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3CF29-1FAD-110D-D99A-4C9CE0DE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263B1-1557-7059-63BF-C5202685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3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2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9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8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7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39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4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DFB5FF-93AC-7A81-8B64-53B91A21E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AAFC-479A-EF2F-B7B3-FE4B90ED7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66B1E-3846-AA9F-B4E7-D9E804B7E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A7FB62-5EE5-0241-A1AA-21251B2B4951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C2C35-27C7-ADA1-68D4-FDDBF0025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A37DE-8254-C969-AC03-9CCC75F69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8934A8-1E89-074F-9DEC-744CF064FF2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6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3235EA-5242-490D-C9C3-0B588347D8BE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14466DB-633D-19C3-ABCD-FFD490636D4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170AF9C-780F-3961-B613-9378263D1E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Ajoelho</a:t>
            </a: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 para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13C51375-877E-4D2A-C8E4-602FE9747BF8}"/>
              </a:ext>
            </a:extLst>
          </p:cNvPr>
          <p:cNvSpPr/>
          <p:nvPr/>
        </p:nvSpPr>
        <p:spPr>
          <a:xfrm>
            <a:off x="-265470" y="477081"/>
            <a:ext cx="423926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05BE98-92B9-DF12-F7C2-60042904B654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AAB80A2-6B59-EFD2-63EF-F8330F85695A}"/>
              </a:ext>
            </a:extLst>
          </p:cNvPr>
          <p:cNvSpPr txBox="1">
            <a:spLocks/>
          </p:cNvSpPr>
          <p:nvPr/>
        </p:nvSpPr>
        <p:spPr>
          <a:xfrm>
            <a:off x="1037216" y="2046572"/>
            <a:ext cx="7619896" cy="4069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Ajoelho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estou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Pois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saiba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8B5D8BA-599E-0C25-D914-934C6525654B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"When I Kneed Down to Pray" by Coralie Fraser, copyright © 2005 Coralie Fraser.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Ajoelho Para Orar">
            <a:hlinkClick r:id="" action="ppaction://media"/>
            <a:extLst>
              <a:ext uri="{FF2B5EF4-FFF2-40B4-BE49-F238E27FC236}">
                <a16:creationId xmlns:a16="http://schemas.microsoft.com/office/drawing/2014/main" id="{B07E44C7-CE29-8B81-5FFC-DA20F2AFA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0949C7-58B5-F783-A513-AC89F83E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CDE4852-3818-BE57-DFFC-80A8A9554D78}"/>
              </a:ext>
            </a:extLst>
          </p:cNvPr>
          <p:cNvSpPr/>
          <p:nvPr/>
        </p:nvSpPr>
        <p:spPr>
          <a:xfrm>
            <a:off x="1691763" y="1165707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42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462C3D44-E824-E64B-2309-FD3794875618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48F3017-A2D4-92B1-62FF-28C108F01427}"/>
              </a:ext>
            </a:extLst>
          </p:cNvPr>
          <p:cNvSpPr txBox="1">
            <a:spLocks/>
          </p:cNvSpPr>
          <p:nvPr/>
        </p:nvSpPr>
        <p:spPr>
          <a:xfrm>
            <a:off x="1121675" y="2321413"/>
            <a:ext cx="7348557" cy="369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voz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alcançar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podemos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99A560-B45B-7ED7-BA5E-3DB50AE14A46}"/>
              </a:ext>
            </a:extLst>
          </p:cNvPr>
          <p:cNvSpPr txBox="1">
            <a:spLocks/>
          </p:cNvSpPr>
          <p:nvPr/>
        </p:nvSpPr>
        <p:spPr>
          <a:xfrm>
            <a:off x="227456" y="6514081"/>
            <a:ext cx="8145363" cy="310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"God's Words by Amy Cherry,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030DBFC8-D1F9-A6A5-12EA-F5DB7DF89178}"/>
              </a:ext>
            </a:extLst>
          </p:cNvPr>
          <p:cNvSpPr/>
          <p:nvPr/>
        </p:nvSpPr>
        <p:spPr>
          <a:xfrm>
            <a:off x="-1858280" y="478033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FBC6BA-2AAA-B866-A4FD-FF5852F5FA72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6F0D2D"/>
                </a:solidFill>
                <a:latin typeface="Century Gothic" panose="020B0502020202020204" pitchFamily="34" charset="0"/>
              </a:rPr>
              <a:t>Palavra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 de Deus</a:t>
            </a:r>
            <a:endParaRPr lang="en-AU" sz="2400" dirty="0">
              <a:solidFill>
                <a:srgbClr val="6F0D2D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45253FB-A663-F880-8FAF-AAD18CEF7B36}"/>
              </a:ext>
            </a:extLst>
          </p:cNvPr>
          <p:cNvSpPr txBox="1">
            <a:spLocks/>
          </p:cNvSpPr>
          <p:nvPr/>
        </p:nvSpPr>
        <p:spPr>
          <a:xfrm>
            <a:off x="1121675" y="44217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A Palavra de Deus">
            <a:hlinkClick r:id="" action="ppaction://media"/>
            <a:extLst>
              <a:ext uri="{FF2B5EF4-FFF2-40B4-BE49-F238E27FC236}">
                <a16:creationId xmlns:a16="http://schemas.microsoft.com/office/drawing/2014/main" id="{0D5D1BE7-7CFE-9529-D58A-E0E3F6BFF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F584F1B-838F-60EF-4E0F-0889349B102D}"/>
              </a:ext>
            </a:extLst>
          </p:cNvPr>
          <p:cNvSpPr txBox="1"/>
          <p:nvPr/>
        </p:nvSpPr>
        <p:spPr>
          <a:xfrm>
            <a:off x="211273" y="1643896"/>
            <a:ext cx="808442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“Se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confessarmos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justo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AU" sz="48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João </a:t>
            </a:r>
            <a:r>
              <a:rPr lang="en-AU" sz="3200" dirty="0">
                <a:solidFill>
                  <a:srgbClr val="40BEB2"/>
                </a:solidFill>
                <a:latin typeface="Century Gothic" panose="020B0502020202020204" pitchFamily="34" charset="0"/>
              </a:rPr>
              <a:t>1</a:t>
            </a: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:9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AE65E15-D4D5-6971-BBFB-874EAD7DECBF}"/>
              </a:ext>
            </a:extLst>
          </p:cNvPr>
          <p:cNvSpPr/>
          <p:nvPr/>
        </p:nvSpPr>
        <p:spPr>
          <a:xfrm>
            <a:off x="0" y="447585"/>
            <a:ext cx="402506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FAF036-F3F4-D48C-D7F7-7E0115674BE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33660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3A2940-53BC-00D1-DC36-C94CBC32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5A92554D-9378-CB3A-AB97-8D57C62369DC}"/>
              </a:ext>
            </a:extLst>
          </p:cNvPr>
          <p:cNvSpPr txBox="1"/>
          <p:nvPr/>
        </p:nvSpPr>
        <p:spPr>
          <a:xfrm>
            <a:off x="309972" y="1997839"/>
            <a:ext cx="800523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se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lhe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confessares</a:t>
            </a: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teus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se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lhe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confessarmos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justo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20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1ª de João 1:9.</a:t>
            </a:r>
            <a:endParaRPr lang="en-AU" sz="2800" dirty="0"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420AD7-E0A9-0A1E-4455-E8770D52B52B}"/>
              </a:ext>
            </a:extLst>
          </p:cNvPr>
          <p:cNvSpPr txBox="1">
            <a:spLocks/>
          </p:cNvSpPr>
          <p:nvPr/>
        </p:nvSpPr>
        <p:spPr>
          <a:xfrm>
            <a:off x="674122" y="953756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13BBB1"/>
                </a:solidFill>
                <a:latin typeface="Century Gothic" panose="020B0502020202020204" pitchFamily="34" charset="0"/>
              </a:rPr>
              <a:t>I João 1:9</a:t>
            </a:r>
            <a:endParaRPr lang="en-AU" sz="2400" dirty="0">
              <a:solidFill>
                <a:srgbClr val="13BBB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EB1924CC-6F11-5A13-12B8-E46347CE9C40}"/>
              </a:ext>
            </a:extLst>
          </p:cNvPr>
          <p:cNvSpPr/>
          <p:nvPr/>
        </p:nvSpPr>
        <p:spPr>
          <a:xfrm>
            <a:off x="0" y="257511"/>
            <a:ext cx="3802879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C37E0E-D1EB-716B-1AF1-08D834AAF9FD}"/>
              </a:ext>
            </a:extLst>
          </p:cNvPr>
          <p:cNvSpPr txBox="1">
            <a:spLocks/>
          </p:cNvSpPr>
          <p:nvPr/>
        </p:nvSpPr>
        <p:spPr>
          <a:xfrm>
            <a:off x="580967" y="255012"/>
            <a:ext cx="32219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CANÇÃO DA ESCRITURA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1 João c1 v9">
            <a:hlinkClick r:id="" action="ppaction://media"/>
            <a:extLst>
              <a:ext uri="{FF2B5EF4-FFF2-40B4-BE49-F238E27FC236}">
                <a16:creationId xmlns:a16="http://schemas.microsoft.com/office/drawing/2014/main" id="{BD09A89C-BC51-C7CE-2E4B-2795CEA96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5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3BE3469D-F5CF-B997-7A29-03AEE1DD10C5}"/>
              </a:ext>
            </a:extLst>
          </p:cNvPr>
          <p:cNvSpPr txBox="1"/>
          <p:nvPr/>
        </p:nvSpPr>
        <p:spPr>
          <a:xfrm>
            <a:off x="512747" y="1720840"/>
            <a:ext cx="7520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peço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desculpa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A63E456C-88CA-CA17-D117-4CBDAEE0A193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E40F27-6A10-FFC8-02AA-918E051192DE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Cara humana, homem&#10;&#10;Descrição gerada automaticamente">
            <a:extLst>
              <a:ext uri="{FF2B5EF4-FFF2-40B4-BE49-F238E27FC236}">
                <a16:creationId xmlns:a16="http://schemas.microsoft.com/office/drawing/2014/main" id="{A3044341-55D9-1860-F4EB-E3CF1BA4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3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BB4B9CF-B3DD-A44D-C1ED-BD947E280332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94C39-0CD0-7A53-CAF2-75E6BBD187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7" r="3858" b="59452"/>
          <a:stretch>
            <a:fillRect/>
          </a:stretch>
        </p:blipFill>
        <p:spPr>
          <a:xfrm>
            <a:off x="0" y="0"/>
            <a:ext cx="1224185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46D838-C678-4964-0993-D2ABF8265CCB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06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C1EFF-A42D-1C15-CD85-09A1315F49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830" b="981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6791A5-A2E4-9F69-4C50-B1A15655FA8F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63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0233F-CF0F-D2C5-881B-7580B311DA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0" t="53812" r="4772"/>
          <a:stretch>
            <a:fillRect/>
          </a:stretch>
        </p:blipFill>
        <p:spPr>
          <a:xfrm>
            <a:off x="0" y="-15615"/>
            <a:ext cx="12192000" cy="68736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D0B18F-BB20-EAA2-09DE-0F62F1D778AD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05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D58514-C1C4-65BB-6002-D8C6317592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0" b="149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DBE5A5-A923-D8E5-C628-6E804934BDF6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3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11FFA9-EA26-8A0D-5FD5-81C2ED635C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995" b="9361"/>
          <a:stretch>
            <a:fillRect/>
          </a:stretch>
        </p:blipFill>
        <p:spPr>
          <a:xfrm>
            <a:off x="0" y="0"/>
            <a:ext cx="1220696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2AD6731-6D33-6649-AD60-2B6F79C50A37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630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E9520C-D4D1-4857-9161-E0562A76B7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1805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F934B1E-7958-2E8F-3CBB-C1D6D5F564DF}"/>
              </a:ext>
            </a:extLst>
          </p:cNvPr>
          <p:cNvSpPr txBox="1">
            <a:spLocks/>
          </p:cNvSpPr>
          <p:nvPr/>
        </p:nvSpPr>
        <p:spPr>
          <a:xfrm>
            <a:off x="2732204" y="6576239"/>
            <a:ext cx="6727592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Carlos </a:t>
            </a:r>
            <a:r>
              <a:rPr lang="en-US" sz="800" dirty="0" err="1">
                <a:latin typeface="Century Gothic" panose="020B0502020202020204" pitchFamily="34" charset="0"/>
              </a:rPr>
              <a:t>Seribelli</a:t>
            </a:r>
            <a:r>
              <a:rPr lang="en-US" sz="800" dirty="0">
                <a:latin typeface="Century Gothic" panose="020B0502020202020204" pitchFamily="34" charset="0"/>
              </a:rPr>
              <a:t> and Paula Lobo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3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EXPLORADORA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HISTÓRIAS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1764D-56E4-42D2-B177-9D476B3A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4310282-4355-DFA7-47DC-A7431251EE05}"/>
              </a:ext>
            </a:extLst>
          </p:cNvPr>
          <p:cNvSpPr txBox="1"/>
          <p:nvPr/>
        </p:nvSpPr>
        <p:spPr>
          <a:xfrm>
            <a:off x="512747" y="1720840"/>
            <a:ext cx="7520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quando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peço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desculpa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39E8D59A-2006-769C-9109-61AE9832D45E}"/>
              </a:ext>
            </a:extLst>
          </p:cNvPr>
          <p:cNvSpPr/>
          <p:nvPr/>
        </p:nvSpPr>
        <p:spPr>
          <a:xfrm>
            <a:off x="0" y="491146"/>
            <a:ext cx="2734654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CEB286-E290-5506-006B-C003697347B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207562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1694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533877" y="1997839"/>
            <a:ext cx="62411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val="1413802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6" y="1536173"/>
            <a:ext cx="59018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355ED3-A3F0-88A5-A120-C5E45C58B047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AE6C1DB-0C98-C30D-2D90-79DBC381DE6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83908A-F290-3B25-74BD-FA1A063C4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Foi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tão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bom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ouvir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BCBA3D61-77A3-8EF6-C018-B4A8C39F52F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FAC9A07-E5A3-25AD-E993-6E2598B6A8D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3BE6884-0BAC-02FE-C2C9-D30BAA1FCA64}"/>
              </a:ext>
            </a:extLst>
          </p:cNvPr>
          <p:cNvSpPr txBox="1">
            <a:spLocks/>
          </p:cNvSpPr>
          <p:nvPr/>
        </p:nvSpPr>
        <p:spPr>
          <a:xfrm>
            <a:off x="814388" y="1605785"/>
            <a:ext cx="8273813" cy="456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Esperamos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breve!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143DB4D-07FF-0E7A-99C1-430FB0B6D10C}"/>
              </a:ext>
            </a:extLst>
          </p:cNvPr>
          <p:cNvSpPr txBox="1">
            <a:spLocks/>
          </p:cNvSpPr>
          <p:nvPr/>
        </p:nvSpPr>
        <p:spPr>
          <a:xfrm>
            <a:off x="291702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"See You Again"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BA70B79-9C72-41AE-EC2F-972A043A6953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Foi Tão Bom Ouvir">
            <a:hlinkClick r:id="" action="ppaction://media"/>
            <a:extLst>
              <a:ext uri="{FF2B5EF4-FFF2-40B4-BE49-F238E27FC236}">
                <a16:creationId xmlns:a16="http://schemas.microsoft.com/office/drawing/2014/main" id="{ACF70B6A-A80B-F32C-94A3-5305943CE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952ADC-1A9D-D1C3-2F27-0DDB53E76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9730B-868E-7692-8AC4-39411A285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sempre me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ajuda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ACA4B19-4B31-62D3-03C7-BC921AC5A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02B09-A6F1-1934-038A-990171C6FC92}"/>
              </a:ext>
            </a:extLst>
          </p:cNvPr>
          <p:cNvSpPr txBox="1">
            <a:spLocks/>
          </p:cNvSpPr>
          <p:nvPr/>
        </p:nvSpPr>
        <p:spPr>
          <a:xfrm>
            <a:off x="817564" y="1572994"/>
            <a:ext cx="8508900" cy="4849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sempre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creio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manhã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dormir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1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4B468F-B37F-7FBB-9937-67C371537F56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Helps Me"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D3E4A5E9-0F6F-9BA7-024C-1DEA91B12F68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886F37-CFA1-F174-A818-7DD125EEBAD0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Deus Sempre me Ajuda">
            <a:hlinkClick r:id="" action="ppaction://media"/>
            <a:extLst>
              <a:ext uri="{FF2B5EF4-FFF2-40B4-BE49-F238E27FC236}">
                <a16:creationId xmlns:a16="http://schemas.microsoft.com/office/drawing/2014/main" id="{2E0B9E7D-7323-CB29-DA32-D6F91611A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C29FC-463B-34F3-6545-FD2B29111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D368D0B-BBBA-6A7B-1A1B-89DDFE0606B9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6DFF264-4223-0601-004E-75D0DE40B69A}"/>
              </a:ext>
            </a:extLst>
          </p:cNvPr>
          <p:cNvSpPr txBox="1">
            <a:spLocks/>
          </p:cNvSpPr>
          <p:nvPr/>
        </p:nvSpPr>
        <p:spPr>
          <a:xfrm>
            <a:off x="1293043" y="1515759"/>
            <a:ext cx="6277133" cy="4695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cabelo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Conhece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amigo 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Deus,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ama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me ama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017F4-9DAF-03E3-6C46-DABB1DB43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827" y="91907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Ele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me ama e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amo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956AA4D-7569-4212-B314-ED18A8F5599B}"/>
              </a:ext>
            </a:extLst>
          </p:cNvPr>
          <p:cNvSpPr txBox="1">
            <a:spLocks/>
          </p:cNvSpPr>
          <p:nvPr/>
        </p:nvSpPr>
        <p:spPr>
          <a:xfrm>
            <a:off x="469827" y="653534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"Jesus Loves Me and I Love Jesus" by Rosie Smith,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5043DE7-A66A-58B4-5A09-986DA9FA8DEA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CBA1D0-8253-414B-F5CB-CAB793C79D88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332477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Ele me Ama e Eu o Amo">
            <a:hlinkClick r:id="" action="ppaction://media"/>
            <a:extLst>
              <a:ext uri="{FF2B5EF4-FFF2-40B4-BE49-F238E27FC236}">
                <a16:creationId xmlns:a16="http://schemas.microsoft.com/office/drawing/2014/main" id="{2069ECBF-5B11-7304-5D86-EFF11636D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1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7DABD6E-019F-529E-5369-BE19651E4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8DE2C50C-4FFB-DC3C-66EF-0ADAA256AC12}"/>
              </a:ext>
            </a:extLst>
          </p:cNvPr>
          <p:cNvSpPr/>
          <p:nvPr/>
        </p:nvSpPr>
        <p:spPr>
          <a:xfrm>
            <a:off x="0" y="464163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947BC3A-CBA9-7616-B331-1545D5355B65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EE47FA3-79A5-8D67-519A-8C6BC16B3743}"/>
              </a:ext>
            </a:extLst>
          </p:cNvPr>
          <p:cNvSpPr txBox="1">
            <a:spLocks/>
          </p:cNvSpPr>
          <p:nvPr/>
        </p:nvSpPr>
        <p:spPr>
          <a:xfrm>
            <a:off x="814388" y="2388150"/>
            <a:ext cx="5624512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9764D33-6FFD-6414-623C-2DD13FBF42F6}"/>
              </a:ext>
            </a:extLst>
          </p:cNvPr>
          <p:cNvSpPr txBox="1">
            <a:spLocks/>
          </p:cNvSpPr>
          <p:nvPr/>
        </p:nvSpPr>
        <p:spPr>
          <a:xfrm>
            <a:off x="406400" y="6556367"/>
            <a:ext cx="8637239" cy="25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800" dirty="0">
                <a:solidFill>
                  <a:srgbClr val="323338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77A2096-BFB3-0C20-7389-072E252524CA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arabéns">
            <a:hlinkClick r:id="" action="ppaction://media"/>
            <a:extLst>
              <a:ext uri="{FF2B5EF4-FFF2-40B4-BE49-F238E27FC236}">
                <a16:creationId xmlns:a16="http://schemas.microsoft.com/office/drawing/2014/main" id="{B857013C-0A53-E2D4-3FB7-0001003D46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494FE-E7C6-1BD5-FC65-329FE04F8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EDF4A7DE-8884-F6E6-F05E-896E97383391}"/>
              </a:ext>
            </a:extLst>
          </p:cNvPr>
          <p:cNvSpPr/>
          <p:nvPr/>
        </p:nvSpPr>
        <p:spPr>
          <a:xfrm>
            <a:off x="0" y="47887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D8E915B-2678-658A-0963-A9B49EAD98F2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6D4CE5-4173-C96A-0057-D711434EE27A}"/>
              </a:ext>
            </a:extLst>
          </p:cNvPr>
          <p:cNvSpPr txBox="1">
            <a:spLocks/>
          </p:cNvSpPr>
          <p:nvPr/>
        </p:nvSpPr>
        <p:spPr>
          <a:xfrm>
            <a:off x="1078523" y="2221907"/>
            <a:ext cx="8229529" cy="394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6811A5-3C99-99F2-365F-7AA1CE218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3AC007-6487-9786-1C33-84CF771BE851}"/>
              </a:ext>
            </a:extLst>
          </p:cNvPr>
          <p:cNvSpPr txBox="1">
            <a:spLocks/>
          </p:cNvSpPr>
          <p:nvPr/>
        </p:nvSpPr>
        <p:spPr>
          <a:xfrm>
            <a:off x="-298269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"Visitor Song"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BEAECD-DACA-F6DB-982A-3DAE923A9730}"/>
              </a:ext>
            </a:extLst>
          </p:cNvPr>
          <p:cNvSpPr txBox="1">
            <a:spLocks/>
          </p:cNvSpPr>
          <p:nvPr/>
        </p:nvSpPr>
        <p:spPr>
          <a:xfrm>
            <a:off x="288579" y="46416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BCDE9C86-1213-0FF8-3593-6E7D6776B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87B24784-9848-E0BF-AC51-0963C0254ECC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88550E9-D574-CCFC-6382-8C6FD0CB5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entrego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Ti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20A4366B-CE67-4895-49CB-66B666C006D1}"/>
              </a:ext>
            </a:extLst>
          </p:cNvPr>
          <p:cNvSpPr/>
          <p:nvPr/>
        </p:nvSpPr>
        <p:spPr>
          <a:xfrm>
            <a:off x="-2873210" y="388210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CAA41BF-8863-93B8-496D-48011FB315D3}"/>
              </a:ext>
            </a:extLst>
          </p:cNvPr>
          <p:cNvSpPr txBox="1">
            <a:spLocks/>
          </p:cNvSpPr>
          <p:nvPr/>
        </p:nvSpPr>
        <p:spPr>
          <a:xfrm>
            <a:off x="555787" y="38821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D844DC2-3E1D-77B1-39AD-63FC670E4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Com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e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ajudo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levar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outros a 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entrego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Ti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Tudo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é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somente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771CFBF-6C14-5089-2D47-DF9367FC7082}"/>
              </a:ext>
            </a:extLst>
          </p:cNvPr>
          <p:cNvSpPr txBox="1">
            <a:spLocks/>
          </p:cNvSpPr>
          <p:nvPr/>
        </p:nvSpPr>
        <p:spPr>
          <a:xfrm>
            <a:off x="271523" y="649368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"Open My Heart, Open My Hand"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Eu Entrego a Ti">
            <a:hlinkClick r:id="" action="ppaction://media"/>
            <a:extLst>
              <a:ext uri="{FF2B5EF4-FFF2-40B4-BE49-F238E27FC236}">
                <a16:creationId xmlns:a16="http://schemas.microsoft.com/office/drawing/2014/main" id="{E74AC386-7C13-38D4-E7A5-092333814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834</Words>
  <Application>Microsoft Office PowerPoint</Application>
  <PresentationFormat>Ecrã Panorâmico</PresentationFormat>
  <Paragraphs>179</Paragraphs>
  <Slides>31</Slides>
  <Notes>1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Deus sempre me ajuda</vt:lpstr>
      <vt:lpstr>Ele me ama e eu O amo</vt:lpstr>
      <vt:lpstr>Parabéns</vt:lpstr>
      <vt:lpstr>Música da Visita</vt:lpstr>
      <vt:lpstr>Apresentação do PowerPoint</vt:lpstr>
      <vt:lpstr>Eu entrego a Ti</vt:lpstr>
      <vt:lpstr>Ajoelho para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Foi tão bom ouvir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17</cp:revision>
  <dcterms:created xsi:type="dcterms:W3CDTF">2025-11-04T01:15:12Z</dcterms:created>
  <dcterms:modified xsi:type="dcterms:W3CDTF">2026-04-17T08:13:09Z</dcterms:modified>
</cp:coreProperties>
</file>