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8"/>
  </p:notesMasterIdLst>
  <p:sldIdLst>
    <p:sldId id="335" r:id="rId3"/>
    <p:sldId id="336" r:id="rId4"/>
    <p:sldId id="282" r:id="rId5"/>
    <p:sldId id="368" r:id="rId6"/>
    <p:sldId id="363" r:id="rId7"/>
    <p:sldId id="369" r:id="rId8"/>
    <p:sldId id="294" r:id="rId9"/>
    <p:sldId id="379" r:id="rId10"/>
    <p:sldId id="364" r:id="rId11"/>
    <p:sldId id="276" r:id="rId12"/>
    <p:sldId id="311" r:id="rId13"/>
    <p:sldId id="380" r:id="rId14"/>
    <p:sldId id="357" r:id="rId15"/>
    <p:sldId id="312" r:id="rId16"/>
    <p:sldId id="274" r:id="rId17"/>
    <p:sldId id="373" r:id="rId18"/>
    <p:sldId id="313" r:id="rId19"/>
    <p:sldId id="333" r:id="rId20"/>
    <p:sldId id="280" r:id="rId21"/>
    <p:sldId id="337" r:id="rId22"/>
    <p:sldId id="256" r:id="rId23"/>
    <p:sldId id="257" r:id="rId24"/>
    <p:sldId id="258" r:id="rId25"/>
    <p:sldId id="259" r:id="rId26"/>
    <p:sldId id="260" r:id="rId27"/>
    <p:sldId id="261" r:id="rId28"/>
    <p:sldId id="262" r:id="rId29"/>
    <p:sldId id="326" r:id="rId30"/>
    <p:sldId id="315" r:id="rId31"/>
    <p:sldId id="365" r:id="rId32"/>
    <p:sldId id="323" r:id="rId33"/>
    <p:sldId id="366" r:id="rId34"/>
    <p:sldId id="367" r:id="rId35"/>
    <p:sldId id="316" r:id="rId36"/>
    <p:sldId id="31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491734-7F82-41F1-B4E7-6D61F0C5F5B9}" v="4" dt="2026-04-17T08:02:06.6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/>
    <p:restoredTop sz="94731"/>
  </p:normalViewPr>
  <p:slideViewPr>
    <p:cSldViewPr snapToGrid="0">
      <p:cViewPr varScale="1">
        <p:scale>
          <a:sx n="87" d="100"/>
          <a:sy n="87" d="100"/>
        </p:scale>
        <p:origin x="62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custSel modSld">
      <pc:chgData name="Conceição Teles" userId="9b4626f9-f549-4e5a-acb2-002865762d89" providerId="ADAL" clId="{6164ECDA-3DE9-489C-8C95-4DDCDBDB2766}" dt="2026-04-17T08:55:42.729" v="171" actId="20577"/>
      <pc:docMkLst>
        <pc:docMk/>
      </pc:docMkLst>
      <pc:sldChg chg="modSp mod">
        <pc:chgData name="Conceição Teles" userId="9b4626f9-f549-4e5a-acb2-002865762d89" providerId="ADAL" clId="{6164ECDA-3DE9-489C-8C95-4DDCDBDB2766}" dt="2026-03-26T15:38:01.117" v="125" actId="20577"/>
        <pc:sldMkLst>
          <pc:docMk/>
          <pc:sldMk cId="1128003745" sldId="274"/>
        </pc:sldMkLst>
        <pc:spChg chg="mod">
          <ac:chgData name="Conceição Teles" userId="9b4626f9-f549-4e5a-acb2-002865762d89" providerId="ADAL" clId="{6164ECDA-3DE9-489C-8C95-4DDCDBDB2766}" dt="2026-03-26T15:38:01.117" v="125" actId="20577"/>
          <ac:spMkLst>
            <pc:docMk/>
            <pc:sldMk cId="1128003745" sldId="274"/>
            <ac:spMk id="4" creationId="{CBA88B8B-0087-3E37-990F-8C9BE8F1E647}"/>
          </ac:spMkLst>
        </pc:spChg>
      </pc:sldChg>
      <pc:sldChg chg="modSp mod">
        <pc:chgData name="Conceição Teles" userId="9b4626f9-f549-4e5a-acb2-002865762d89" providerId="ADAL" clId="{6164ECDA-3DE9-489C-8C95-4DDCDBDB2766}" dt="2026-04-17T07:52:35.535" v="162" actId="20577"/>
        <pc:sldMkLst>
          <pc:docMk/>
          <pc:sldMk cId="2328505631" sldId="276"/>
        </pc:sldMkLst>
        <pc:spChg chg="mod">
          <ac:chgData name="Conceição Teles" userId="9b4626f9-f549-4e5a-acb2-002865762d89" providerId="ADAL" clId="{6164ECDA-3DE9-489C-8C95-4DDCDBDB2766}" dt="2026-04-17T07:52:35.535" v="162" actId="20577"/>
          <ac:spMkLst>
            <pc:docMk/>
            <pc:sldMk cId="2328505631" sldId="276"/>
            <ac:spMk id="15" creationId="{F5A85F32-F329-5411-A864-E5AF647497A5}"/>
          </ac:spMkLst>
        </pc:spChg>
      </pc:sldChg>
      <pc:sldChg chg="modSp mod">
        <pc:chgData name="Conceição Teles" userId="9b4626f9-f549-4e5a-acb2-002865762d89" providerId="ADAL" clId="{6164ECDA-3DE9-489C-8C95-4DDCDBDB2766}" dt="2026-03-26T15:34:54.287" v="4" actId="5793"/>
        <pc:sldMkLst>
          <pc:docMk/>
          <pc:sldMk cId="4035674651" sldId="294"/>
        </pc:sldMkLst>
        <pc:spChg chg="mod">
          <ac:chgData name="Conceição Teles" userId="9b4626f9-f549-4e5a-acb2-002865762d89" providerId="ADAL" clId="{6164ECDA-3DE9-489C-8C95-4DDCDBDB2766}" dt="2026-03-26T15:34:54.287" v="4" actId="5793"/>
          <ac:spMkLst>
            <pc:docMk/>
            <pc:sldMk cId="4035674651" sldId="294"/>
            <ac:spMk id="14" creationId="{73D7D60E-F79D-89AE-6862-4B929E282771}"/>
          </ac:spMkLst>
        </pc:spChg>
      </pc:sldChg>
      <pc:sldChg chg="modSp mod">
        <pc:chgData name="Conceição Teles" userId="9b4626f9-f549-4e5a-acb2-002865762d89" providerId="ADAL" clId="{6164ECDA-3DE9-489C-8C95-4DDCDBDB2766}" dt="2026-04-17T07:53:59.587" v="164" actId="20577"/>
        <pc:sldMkLst>
          <pc:docMk/>
          <pc:sldMk cId="3736690770" sldId="311"/>
        </pc:sldMkLst>
        <pc:spChg chg="mod">
          <ac:chgData name="Conceição Teles" userId="9b4626f9-f549-4e5a-acb2-002865762d89" providerId="ADAL" clId="{6164ECDA-3DE9-489C-8C95-4DDCDBDB2766}" dt="2026-04-17T07:53:59.587" v="164" actId="20577"/>
          <ac:spMkLst>
            <pc:docMk/>
            <pc:sldMk cId="3736690770" sldId="311"/>
            <ac:spMk id="13" creationId="{7ED7B129-6363-AF6B-CCA6-380BE5F5B131}"/>
          </ac:spMkLst>
        </pc:spChg>
      </pc:sldChg>
      <pc:sldChg chg="modSp mod">
        <pc:chgData name="Conceição Teles" userId="9b4626f9-f549-4e5a-acb2-002865762d89" providerId="ADAL" clId="{6164ECDA-3DE9-489C-8C95-4DDCDBDB2766}" dt="2026-04-17T08:02:06.681" v="170"/>
        <pc:sldMkLst>
          <pc:docMk/>
          <pc:sldMk cId="2987929956" sldId="316"/>
        </pc:sldMkLst>
        <pc:spChg chg="mod">
          <ac:chgData name="Conceição Teles" userId="9b4626f9-f549-4e5a-acb2-002865762d89" providerId="ADAL" clId="{6164ECDA-3DE9-489C-8C95-4DDCDBDB2766}" dt="2026-04-17T08:02:06.681" v="170"/>
          <ac:spMkLst>
            <pc:docMk/>
            <pc:sldMk cId="2987929956" sldId="316"/>
            <ac:spMk id="14" creationId="{A0CC31A3-1653-6124-CD67-57D734BC7036}"/>
          </ac:spMkLst>
        </pc:spChg>
      </pc:sldChg>
      <pc:sldChg chg="modSp mod">
        <pc:chgData name="Conceição Teles" userId="9b4626f9-f549-4e5a-acb2-002865762d89" providerId="ADAL" clId="{6164ECDA-3DE9-489C-8C95-4DDCDBDB2766}" dt="2026-03-26T15:39:01.583" v="127" actId="20577"/>
        <pc:sldMkLst>
          <pc:docMk/>
          <pc:sldMk cId="1459224964" sldId="333"/>
        </pc:sldMkLst>
        <pc:spChg chg="mod">
          <ac:chgData name="Conceição Teles" userId="9b4626f9-f549-4e5a-acb2-002865762d89" providerId="ADAL" clId="{6164ECDA-3DE9-489C-8C95-4DDCDBDB2766}" dt="2026-03-26T15:39:01.583" v="127" actId="20577"/>
          <ac:spMkLst>
            <pc:docMk/>
            <pc:sldMk cId="1459224964" sldId="333"/>
            <ac:spMk id="4" creationId="{3E84D38C-9810-9C55-B872-D1BBFA3BA84A}"/>
          </ac:spMkLst>
        </pc:spChg>
      </pc:sldChg>
      <pc:sldChg chg="delSp modSp mod">
        <pc:chgData name="Conceição Teles" userId="9b4626f9-f549-4e5a-acb2-002865762d89" providerId="ADAL" clId="{6164ECDA-3DE9-489C-8C95-4DDCDBDB2766}" dt="2026-04-17T07:42:49.744" v="143" actId="6549"/>
        <pc:sldMkLst>
          <pc:docMk/>
          <pc:sldMk cId="1209216027" sldId="363"/>
        </pc:sldMkLst>
        <pc:spChg chg="mod">
          <ac:chgData name="Conceição Teles" userId="9b4626f9-f549-4e5a-acb2-002865762d89" providerId="ADAL" clId="{6164ECDA-3DE9-489C-8C95-4DDCDBDB2766}" dt="2026-04-17T07:42:49.744" v="143" actId="6549"/>
          <ac:spMkLst>
            <pc:docMk/>
            <pc:sldMk cId="1209216027" sldId="363"/>
            <ac:spMk id="11" creationId="{54212DD4-E4C2-5D05-D9AC-E948C6F6F872}"/>
          </ac:spMkLst>
        </pc:spChg>
      </pc:sldChg>
      <pc:sldChg chg="modSp">
        <pc:chgData name="Conceição Teles" userId="9b4626f9-f549-4e5a-acb2-002865762d89" providerId="ADAL" clId="{6164ECDA-3DE9-489C-8C95-4DDCDBDB2766}" dt="2026-03-26T15:40:00.297" v="128"/>
        <pc:sldMkLst>
          <pc:docMk/>
          <pc:sldMk cId="1371987839" sldId="365"/>
        </pc:sldMkLst>
        <pc:spChg chg="mod">
          <ac:chgData name="Conceição Teles" userId="9b4626f9-f549-4e5a-acb2-002865762d89" providerId="ADAL" clId="{6164ECDA-3DE9-489C-8C95-4DDCDBDB2766}" dt="2026-03-26T15:40:00.297" v="128"/>
          <ac:spMkLst>
            <pc:docMk/>
            <pc:sldMk cId="1371987839" sldId="365"/>
            <ac:spMk id="4" creationId="{01936D93-A010-BA3A-2CC5-72FB84AED70F}"/>
          </ac:spMkLst>
        </pc:spChg>
      </pc:sldChg>
      <pc:sldChg chg="modSp">
        <pc:chgData name="Conceição Teles" userId="9b4626f9-f549-4e5a-acb2-002865762d89" providerId="ADAL" clId="{6164ECDA-3DE9-489C-8C95-4DDCDBDB2766}" dt="2026-03-26T15:40:17.099" v="129"/>
        <pc:sldMkLst>
          <pc:docMk/>
          <pc:sldMk cId="1726683112" sldId="366"/>
        </pc:sldMkLst>
        <pc:spChg chg="mod">
          <ac:chgData name="Conceição Teles" userId="9b4626f9-f549-4e5a-acb2-002865762d89" providerId="ADAL" clId="{6164ECDA-3DE9-489C-8C95-4DDCDBDB2766}" dt="2026-03-26T15:40:17.099" v="129"/>
          <ac:spMkLst>
            <pc:docMk/>
            <pc:sldMk cId="1726683112" sldId="366"/>
            <ac:spMk id="4" creationId="{6D4E59A8-7A98-181D-A28C-93F36DC6CFC7}"/>
          </ac:spMkLst>
        </pc:spChg>
      </pc:sldChg>
      <pc:sldChg chg="delSp modSp mod">
        <pc:chgData name="Conceição Teles" userId="9b4626f9-f549-4e5a-acb2-002865762d89" providerId="ADAL" clId="{6164ECDA-3DE9-489C-8C95-4DDCDBDB2766}" dt="2026-04-17T07:41:34.795" v="139" actId="113"/>
        <pc:sldMkLst>
          <pc:docMk/>
          <pc:sldMk cId="697294714" sldId="368"/>
        </pc:sldMkLst>
        <pc:spChg chg="mod">
          <ac:chgData name="Conceição Teles" userId="9b4626f9-f549-4e5a-acb2-002865762d89" providerId="ADAL" clId="{6164ECDA-3DE9-489C-8C95-4DDCDBDB2766}" dt="2026-04-17T07:41:34.795" v="139" actId="113"/>
          <ac:spMkLst>
            <pc:docMk/>
            <pc:sldMk cId="697294714" sldId="368"/>
            <ac:spMk id="12" creationId="{5BF85A8F-4395-3582-4299-02EC3B550E74}"/>
          </ac:spMkLst>
        </pc:spChg>
      </pc:sldChg>
      <pc:sldChg chg="delSp modSp mod">
        <pc:chgData name="Conceição Teles" userId="9b4626f9-f549-4e5a-acb2-002865762d89" providerId="ADAL" clId="{6164ECDA-3DE9-489C-8C95-4DDCDBDB2766}" dt="2026-04-17T07:47:22.574" v="151" actId="404"/>
        <pc:sldMkLst>
          <pc:docMk/>
          <pc:sldMk cId="1901046184" sldId="369"/>
        </pc:sldMkLst>
        <pc:spChg chg="mod">
          <ac:chgData name="Conceição Teles" userId="9b4626f9-f549-4e5a-acb2-002865762d89" providerId="ADAL" clId="{6164ECDA-3DE9-489C-8C95-4DDCDBDB2766}" dt="2026-04-17T07:47:22.574" v="151" actId="404"/>
          <ac:spMkLst>
            <pc:docMk/>
            <pc:sldMk cId="1901046184" sldId="369"/>
            <ac:spMk id="12" creationId="{0A4B4C0F-82BD-6768-B29E-6F8AC5F9C323}"/>
          </ac:spMkLst>
        </pc:spChg>
      </pc:sldChg>
      <pc:sldChg chg="modSp mod">
        <pc:chgData name="Conceição Teles" userId="9b4626f9-f549-4e5a-acb2-002865762d89" providerId="ADAL" clId="{6164ECDA-3DE9-489C-8C95-4DDCDBDB2766}" dt="2026-04-17T08:55:42.729" v="171" actId="20577"/>
        <pc:sldMkLst>
          <pc:docMk/>
          <pc:sldMk cId="114702097" sldId="373"/>
        </pc:sldMkLst>
        <pc:spChg chg="mod">
          <ac:chgData name="Conceição Teles" userId="9b4626f9-f549-4e5a-acb2-002865762d89" providerId="ADAL" clId="{6164ECDA-3DE9-489C-8C95-4DDCDBDB2766}" dt="2026-04-17T08:55:42.729" v="171" actId="20577"/>
          <ac:spMkLst>
            <pc:docMk/>
            <pc:sldMk cId="114702097" sldId="373"/>
            <ac:spMk id="5" creationId="{00448561-478B-E5EB-D21E-BB75C961EC8D}"/>
          </ac:spMkLst>
        </pc:spChg>
      </pc:sldChg>
      <pc:sldChg chg="modSp mod">
        <pc:chgData name="Conceição Teles" userId="9b4626f9-f549-4e5a-acb2-002865762d89" providerId="ADAL" clId="{6164ECDA-3DE9-489C-8C95-4DDCDBDB2766}" dt="2026-04-17T07:49:54.795" v="155" actId="20577"/>
        <pc:sldMkLst>
          <pc:docMk/>
          <pc:sldMk cId="3153016165" sldId="379"/>
        </pc:sldMkLst>
        <pc:spChg chg="mod">
          <ac:chgData name="Conceição Teles" userId="9b4626f9-f549-4e5a-acb2-002865762d89" providerId="ADAL" clId="{6164ECDA-3DE9-489C-8C95-4DDCDBDB2766}" dt="2026-04-17T07:49:54.795" v="155" actId="20577"/>
          <ac:spMkLst>
            <pc:docMk/>
            <pc:sldMk cId="3153016165" sldId="379"/>
            <ac:spMk id="10" creationId="{9F52B7A6-0A80-759D-6682-3E1C33BC4F3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2003D-33FC-CB49-AA97-65D9AD52129B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07708-F254-BB48-B7CA-FA3AB0DEFF8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00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659A0-CAE8-9D51-F8E9-8BE66C465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90636-E2F0-0130-1138-1B813FC98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212A6-7A4A-C9EF-140D-56A7CA34F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71D31-D894-422F-F99F-40A7D2A82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07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42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30E84-9102-AB8E-7E3D-383B25DC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FE81E9-AC4B-FF43-D1D2-EA54D8FC29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F72264-86FA-4862-0ECE-DF9D5E58CE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F8916-F42C-0D1B-999F-7F57C998DF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734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07708-F254-BB48-B7CA-FA3AB0DEFF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72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3EBA3-4909-4948-B57A-10A5BD76F7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314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3EBA3-4909-4948-B57A-10A5BD76F7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003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3EBA3-4909-4948-B57A-10A5BD76F7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932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3EBA3-4909-4948-B57A-10A5BD76F7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050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96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00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57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777C4-473D-835D-11FC-2B63718B8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CC3F78-7CCC-B9AD-2D1D-0F773CB23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85A59-2C85-6555-97B1-6CFA46F38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6A7DC-A971-7ED6-05F4-DA61F3440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07BCD-243C-5F1E-C21C-2CC6FDEA8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00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F2A77-B3D5-971B-0769-9F16E19C4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29C44-C222-15A7-5964-2A1E08DF1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663CC-22B1-1AE2-8088-6B1D6D755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9BDB-C7B6-3FFB-B778-960DF2C12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DD4EB-084A-AD94-06E3-ECF187C4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83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7C91A-4BB0-1150-D777-53149C10A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5E4DA-F540-3D0F-1D5A-FF7F7321E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F15BC-7249-C95F-6F52-07AD218AC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B743E-B171-C02E-636E-6470A9EFA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C722F-393A-3987-61D0-A85EF9813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58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0FA5-6B97-742C-B033-15B884E54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1E1A7-2B26-5654-CC67-D58BEE791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25A3F-F8F6-2ACE-D375-B1965B65D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C8025-8288-BCEB-869B-10B0196CA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61FF5-F047-DF9E-3385-D468824B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E5D89-D9F3-F248-9695-69A80F9F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04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8CCAC-A227-0AB6-5B11-E68230A64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EE03F-D6CC-7139-3EDC-031CA213E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E0760-C98F-DDA7-C9B2-BACF71DCA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340AB4-7127-1EF1-B89E-14692CE31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E55173-F48D-9664-84C0-19833B2C0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B74C01-6C0D-CA9B-9893-4AED1C18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84238A-BAAC-B015-8641-B86959DED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4DFEC7-89C4-8911-A4A5-3EB937F91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68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3ECD7-714A-35A2-3601-07A7FE741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C36279-9496-423E-1583-D7F8F4C6D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31ED20-85B2-AF22-3D39-242A9CD5A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A5BDE0-9B08-3E0D-14B0-C31C2E3C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93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2AFC-D24A-03E7-7FD2-33B4668CC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4A4D8-7B41-6BE6-7DAE-BFF877DAB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BD0A0-A9C0-88E7-A422-E7E604B4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52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CC6B8-4CDA-82DE-9576-AD7307CC2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F59AB-0A85-90A0-5D41-0B1BA6565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C0C05-9D2F-906D-5A10-6FAA03DC8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BBDD10-6EB2-C22C-6E7A-F606233E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53364-C5E4-7948-517A-FA02CDB6B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C90ED-9078-78AF-C524-CC5C5C3C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69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58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8CA19-2940-1E86-7083-35765645D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9AA728-16C5-F150-15A9-F06012FAD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93E67-8691-EF0B-36DA-FDB925B46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3C485-F5EF-8651-1B92-C3D9D3FD1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522C3-1844-9FA1-D47F-CDC7169F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4C0E8-CAAE-0320-B3B3-EE9F48EAA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1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A7544-70A2-D101-074A-8699BC4A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5E63A-898E-51E5-EFF4-C9B7BA0EA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6F5B5-4473-F806-C401-D97F6FBB1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6B2B6-6E83-5C85-F74E-85237FC18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8159C-78B8-724A-08EA-6AF676066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42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EF1C71-33A3-37A1-1AB9-A8854D425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5F537-8C0E-EDC0-5E23-4EAF6D7B5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649A7-EFCB-BB56-ACF5-62C597CC8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0642A-E675-8331-732A-5C194A5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148AC-C11B-60F1-6B9C-E52C6198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15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6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25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82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4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5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5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6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5FD02A-61D6-44E1-F78B-F51D766B1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0DBD4-B400-7F13-0797-261CFDD13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8330-DD8B-EDAA-31CF-85F418C92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3A2EC1-8D14-E149-9ADF-1AC6BEB4F3C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40A28-C625-DBF9-FBBD-F646D8837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9DEAF-79D5-16ED-33ED-CF85360B0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24E68C-4035-7E4C-A43A-6B7198ED7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C836C5D-5035-53EA-CEC1-FA5A65F95C2C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E1FC782-8444-0907-45DC-E2C043B749D3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B36B8B1-A2C0-2374-E69C-3DB6C3775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entrego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Ti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5B91F6FB-D7FC-9AEE-8047-EDA6EB7B3408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8E88F9B-2C64-B114-287C-4AA3D24FF13C}"/>
              </a:ext>
            </a:extLst>
          </p:cNvPr>
          <p:cNvSpPr txBox="1">
            <a:spLocks/>
          </p:cNvSpPr>
          <p:nvPr/>
        </p:nvSpPr>
        <p:spPr>
          <a:xfrm>
            <a:off x="555787" y="38821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5A85F32-F329-5411-A864-E5AF64749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Ti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é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é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674E701-515C-ABF2-0E4A-F139589F9CCE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"Open My Heart, Open My Hand"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Eu Entrego a Ti">
            <a:hlinkClick r:id="" action="ppaction://media"/>
            <a:extLst>
              <a:ext uri="{FF2B5EF4-FFF2-40B4-BE49-F238E27FC236}">
                <a16:creationId xmlns:a16="http://schemas.microsoft.com/office/drawing/2014/main" id="{E29B3FC8-151C-9032-0D60-51EF5EC6E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C83CBA9-5000-6947-199F-913E60ECC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Ajoelho</a:t>
            </a: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 para </a:t>
            </a: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orar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B6C5E664-796B-E601-E7A2-D81ED50FBBBE}"/>
              </a:ext>
            </a:extLst>
          </p:cNvPr>
          <p:cNvSpPr/>
          <p:nvPr/>
        </p:nvSpPr>
        <p:spPr>
          <a:xfrm>
            <a:off x="-265470" y="477081"/>
            <a:ext cx="4239264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74D9DE-80BA-7FCB-6B03-E8F8B86F8915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ED7B129-6363-AF6B-CCA6-380BE5F5B131}"/>
              </a:ext>
            </a:extLst>
          </p:cNvPr>
          <p:cNvSpPr txBox="1">
            <a:spLocks/>
          </p:cNvSpPr>
          <p:nvPr/>
        </p:nvSpPr>
        <p:spPr>
          <a:xfrm>
            <a:off x="1037216" y="2046572"/>
            <a:ext cx="7619896" cy="4069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Ajoelho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610C387-8D8E-B2A3-17C6-A490C9E2CA7B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"When I Kneed Down to Pray" by Coralie Fraser, copyright © 2005 Coralie Fraser.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Ajoelho Para Orar">
            <a:hlinkClick r:id="" action="ppaction://media"/>
            <a:extLst>
              <a:ext uri="{FF2B5EF4-FFF2-40B4-BE49-F238E27FC236}">
                <a16:creationId xmlns:a16="http://schemas.microsoft.com/office/drawing/2014/main" id="{98DB80C8-958A-751D-A95F-0541EEC55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0949C7-58B5-F783-A513-AC89F83E1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37D75AA7-B0DC-0513-2266-ED67474A671B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542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0F4CAFF4-D8EE-C0E7-2D28-A4FA7356B8E6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024D6F-4290-5413-3D2B-DAF60824A7D5}"/>
              </a:ext>
            </a:extLst>
          </p:cNvPr>
          <p:cNvSpPr txBox="1">
            <a:spLocks/>
          </p:cNvSpPr>
          <p:nvPr/>
        </p:nvSpPr>
        <p:spPr>
          <a:xfrm>
            <a:off x="1121675" y="2321413"/>
            <a:ext cx="7348557" cy="369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voz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podemos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7BFCD27-661A-27D3-BFBE-DC5642B6F7CC}"/>
              </a:ext>
            </a:extLst>
          </p:cNvPr>
          <p:cNvSpPr txBox="1">
            <a:spLocks/>
          </p:cNvSpPr>
          <p:nvPr/>
        </p:nvSpPr>
        <p:spPr>
          <a:xfrm>
            <a:off x="227456" y="6514081"/>
            <a:ext cx="8145363" cy="310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"God's Words by Amy Cherry,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65B915BD-4A82-6A04-A5E5-C9987D98D07A}"/>
              </a:ext>
            </a:extLst>
          </p:cNvPr>
          <p:cNvSpPr/>
          <p:nvPr/>
        </p:nvSpPr>
        <p:spPr>
          <a:xfrm>
            <a:off x="0" y="469068"/>
            <a:ext cx="3074929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451ED3-ADB8-5780-FD7B-13178F6D29CB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6F0D2D"/>
                </a:solidFill>
                <a:latin typeface="Century Gothic" panose="020B0502020202020204" pitchFamily="34" charset="0"/>
              </a:rPr>
              <a:t>Palavra</a:t>
            </a: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 de Deus</a:t>
            </a:r>
            <a:endParaRPr lang="en-AU" sz="2400" dirty="0">
              <a:solidFill>
                <a:srgbClr val="6F0D2D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161FC80-0BA6-C3AB-80A6-C913FB38E783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Canção</a:t>
            </a:r>
            <a:endParaRPr lang="en-A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A Palavra de Deus">
            <a:hlinkClick r:id="" action="ppaction://media"/>
            <a:extLst>
              <a:ext uri="{FF2B5EF4-FFF2-40B4-BE49-F238E27FC236}">
                <a16:creationId xmlns:a16="http://schemas.microsoft.com/office/drawing/2014/main" id="{C4B9A0A7-8923-0D77-8BC4-BCC7919B1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CBA88B8B-0087-3E37-990F-8C9BE8F1E647}"/>
              </a:ext>
            </a:extLst>
          </p:cNvPr>
          <p:cNvSpPr txBox="1"/>
          <p:nvPr/>
        </p:nvSpPr>
        <p:spPr>
          <a:xfrm>
            <a:off x="211273" y="1643896"/>
            <a:ext cx="808442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quanto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vier         à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fazer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faze-o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conforme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tuas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forças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Eclesiastes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9:10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6CABB8FA-E666-DA99-0109-271147A9FF0E}"/>
              </a:ext>
            </a:extLst>
          </p:cNvPr>
          <p:cNvSpPr/>
          <p:nvPr/>
        </p:nvSpPr>
        <p:spPr>
          <a:xfrm>
            <a:off x="0" y="447585"/>
            <a:ext cx="402506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913D15-2302-53CE-B15C-01E0303D858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33660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9BE08E-13AB-B9A3-B286-5441F6074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448561-478B-E5EB-D21E-BB75C961EC8D}"/>
              </a:ext>
            </a:extLst>
          </p:cNvPr>
          <p:cNvSpPr txBox="1"/>
          <p:nvPr/>
        </p:nvSpPr>
        <p:spPr>
          <a:xfrm>
            <a:off x="1015762" y="2274838"/>
            <a:ext cx="71920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o que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fizeres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(X3)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Fá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-lo sempre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Eclesiastes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9:10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4FE020-9B83-B054-E8B5-6BA96255E4FD}"/>
              </a:ext>
            </a:extLst>
          </p:cNvPr>
          <p:cNvSpPr txBox="1">
            <a:spLocks/>
          </p:cNvSpPr>
          <p:nvPr/>
        </p:nvSpPr>
        <p:spPr>
          <a:xfrm>
            <a:off x="546944" y="6533003"/>
            <a:ext cx="7192063" cy="3249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"Ecclesiastes 9:10" music by Sean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Nebblett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, copyright © 2026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9A0C98-949C-CC07-78DB-246405F9A9B2}"/>
              </a:ext>
            </a:extLst>
          </p:cNvPr>
          <p:cNvSpPr txBox="1">
            <a:spLocks/>
          </p:cNvSpPr>
          <p:nvPr/>
        </p:nvSpPr>
        <p:spPr>
          <a:xfrm>
            <a:off x="659025" y="1043027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13BBB1"/>
                </a:solidFill>
                <a:latin typeface="Century Gothic" panose="020B0502020202020204" pitchFamily="34" charset="0"/>
              </a:rPr>
              <a:t>Eclesiastes</a:t>
            </a:r>
            <a:r>
              <a:rPr lang="en-AU" sz="2400" b="1" dirty="0">
                <a:solidFill>
                  <a:srgbClr val="13BBB1"/>
                </a:solidFill>
                <a:latin typeface="Century Gothic" panose="020B0502020202020204" pitchFamily="34" charset="0"/>
              </a:rPr>
              <a:t> 9:10</a:t>
            </a:r>
            <a:endParaRPr lang="en-AU" sz="2400" dirty="0">
              <a:solidFill>
                <a:srgbClr val="13BBB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A8E0D971-9237-F48D-D458-567B87394CB1}"/>
              </a:ext>
            </a:extLst>
          </p:cNvPr>
          <p:cNvSpPr/>
          <p:nvPr/>
        </p:nvSpPr>
        <p:spPr>
          <a:xfrm>
            <a:off x="0" y="257511"/>
            <a:ext cx="380287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EF7B1B-3904-274B-90B7-4949DE1323CA}"/>
              </a:ext>
            </a:extLst>
          </p:cNvPr>
          <p:cNvSpPr txBox="1">
            <a:spLocks/>
          </p:cNvSpPr>
          <p:nvPr/>
        </p:nvSpPr>
        <p:spPr>
          <a:xfrm>
            <a:off x="580967" y="255012"/>
            <a:ext cx="322191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CANÇÃO DA ESCRITURA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Eclesiastes c9 v10">
            <a:hlinkClick r:id="" action="ppaction://media"/>
            <a:extLst>
              <a:ext uri="{FF2B5EF4-FFF2-40B4-BE49-F238E27FC236}">
                <a16:creationId xmlns:a16="http://schemas.microsoft.com/office/drawing/2014/main" id="{ED2D12A1-67A5-722E-99A4-2E6EB35E8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SURPRESA SECRETA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3E84D38C-9810-9C55-B872-D1BBFA3BA84A}"/>
              </a:ext>
            </a:extLst>
          </p:cNvPr>
          <p:cNvSpPr txBox="1"/>
          <p:nvPr/>
        </p:nvSpPr>
        <p:spPr>
          <a:xfrm>
            <a:off x="504201" y="2274838"/>
            <a:ext cx="75202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a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meu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melhor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3641CC8-F154-B7F9-A7D8-EC761F4D6D2F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72879D-64BC-F819-46B1-C530027531EB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CONTAR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HISTÓRIA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F5A20C6A-1AD1-0FFA-9837-36346240D798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relva, captura de ecrã, planta&#10;&#10;Descrição gerada automaticamente">
            <a:extLst>
              <a:ext uri="{FF2B5EF4-FFF2-40B4-BE49-F238E27FC236}">
                <a16:creationId xmlns:a16="http://schemas.microsoft.com/office/drawing/2014/main" id="{7FD872F5-B565-7769-8990-847D65659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87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C81AEC-920C-57D6-9FB4-D9FEC19D4C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2" r="5528" b="1454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EAB6E9-3C98-123C-A512-1FB3E50880B3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617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5008B8-1099-9A5D-919D-B30B7DC510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7" t="60723" r="3895"/>
          <a:stretch>
            <a:fillRect/>
          </a:stretch>
        </p:blipFill>
        <p:spPr>
          <a:xfrm>
            <a:off x="0" y="0"/>
            <a:ext cx="12201822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477CC48-C727-F253-0571-F710F8BB0450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29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F3F67D-9CA5-144C-5ACB-17A674BBD9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43" b="48753"/>
          <a:stretch>
            <a:fillRect/>
          </a:stretch>
        </p:blipFill>
        <p:spPr>
          <a:xfrm>
            <a:off x="-1" y="0"/>
            <a:ext cx="12194223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9F07D20-B394-ACE2-3D8F-F6B197A08455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021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CA418C-F4AA-0CA9-4318-60FFFC8BF6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43" t="602" r="3136" b="61432"/>
          <a:stretch>
            <a:fillRect/>
          </a:stretch>
        </p:blipFill>
        <p:spPr>
          <a:xfrm>
            <a:off x="0" y="-701"/>
            <a:ext cx="12192000" cy="68587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C355FF8-CBD1-C3B0-5B9F-2A883306B18A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578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D7C623-1C9A-F0DB-1912-0DFDF99B97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9" t="58795" r="1295"/>
          <a:stretch>
            <a:fillRect/>
          </a:stretch>
        </p:blipFill>
        <p:spPr>
          <a:xfrm>
            <a:off x="0" y="1"/>
            <a:ext cx="1221756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6A4EB4-3F1A-0491-567D-66201898A670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027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3962FC-0D95-86A0-C736-832E8C3D78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61" r="4220" b="60000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97B10F-4440-F772-5BCA-BDC3F87B7861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66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9A5CB1-46D0-8708-8A04-73BDB1D7A8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00"/>
          <a:stretch>
            <a:fillRect/>
          </a:stretch>
        </p:blipFill>
        <p:spPr>
          <a:xfrm>
            <a:off x="0" y="-1"/>
            <a:ext cx="12192000" cy="67680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9CAD49-F818-0DFD-4347-2A768DC8A05E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22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EXPLORADORA DE HISTÓRIAS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533877" y="1997839"/>
            <a:ext cx="624110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NATUREZA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MISSÃO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5055B4-2030-CCF9-9A1F-79F48C9D2EB0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D6C4EA1-001C-0A23-1E3A-F32F5019C2C4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8A947E-CF95-8E92-BC86-C355D6D9C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01936D93-A010-BA3A-2CC5-72FB84AED70F}"/>
              </a:ext>
            </a:extLst>
          </p:cNvPr>
          <p:cNvSpPr txBox="1"/>
          <p:nvPr/>
        </p:nvSpPr>
        <p:spPr>
          <a:xfrm>
            <a:off x="504201" y="2274838"/>
            <a:ext cx="75202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Deus </a:t>
            </a:r>
            <a:r>
              <a:rPr lang="en-AU" sz="48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está</a:t>
            </a: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48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comigo</a:t>
            </a: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 </a:t>
            </a:r>
          </a:p>
          <a:p>
            <a:pPr lvl="0" algn="ctr">
              <a:defRPr/>
            </a:pP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Ele </a:t>
            </a:r>
            <a:r>
              <a:rPr lang="en-AU" sz="48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ajuda</a:t>
            </a: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-me a </a:t>
            </a:r>
            <a:r>
              <a:rPr lang="en-AU" sz="48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dar</a:t>
            </a: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o meu </a:t>
            </a:r>
            <a:r>
              <a:rPr lang="en-AU" sz="48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melhor</a:t>
            </a: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</a:t>
            </a:r>
            <a:endParaRPr kumimoji="0" lang="en-AU" sz="4800" b="1" i="1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AADEF69-86C9-E678-9878-598D67F96006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87F3CB-71F5-161A-1DE0-F679B457AF83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71987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45950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1250271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9E7CA8-D406-150E-4E62-B0B5607BB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6D4E59A8-7A98-181D-A28C-93F36DC6CFC7}"/>
              </a:ext>
            </a:extLst>
          </p:cNvPr>
          <p:cNvSpPr txBox="1"/>
          <p:nvPr/>
        </p:nvSpPr>
        <p:spPr>
          <a:xfrm>
            <a:off x="504201" y="2274838"/>
            <a:ext cx="75202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Deus </a:t>
            </a:r>
            <a:r>
              <a:rPr lang="en-AU" sz="48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está</a:t>
            </a: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48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comigo</a:t>
            </a: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 </a:t>
            </a:r>
          </a:p>
          <a:p>
            <a:pPr lvl="0" algn="ctr">
              <a:defRPr/>
            </a:pP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Ele </a:t>
            </a:r>
            <a:r>
              <a:rPr lang="en-AU" sz="48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ajuda</a:t>
            </a: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-me a </a:t>
            </a:r>
            <a:r>
              <a:rPr lang="en-AU" sz="48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dar</a:t>
            </a: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o meu </a:t>
            </a:r>
            <a:r>
              <a:rPr lang="en-AU" sz="48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melhor</a:t>
            </a: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</a:t>
            </a:r>
            <a:endParaRPr kumimoji="0" lang="en-AU" sz="4800" b="1" i="1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A563E785-BE29-F9EA-5BE9-33ABF0294A36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711769D-0D2C-61E8-9A35-043EBA8CE055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26683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B590DB-2B85-FBC5-C885-284236ABC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FAA605C-BA9F-52A3-2DC0-89CDBBDF3E40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5A7246-C8EF-D20D-A601-6C5E348C8292}"/>
              </a:ext>
            </a:extLst>
          </p:cNvPr>
          <p:cNvSpPr txBox="1"/>
          <p:nvPr/>
        </p:nvSpPr>
        <p:spPr>
          <a:xfrm>
            <a:off x="1554585" y="245950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2093683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CEFC35D-95A7-6225-74DC-F89E348B6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Foi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tão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bom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ouvir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383BF341-6A3B-3A11-E881-2A732FB9BE01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15C7C1C-7E90-BF22-FFA0-2B24154A3BA8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DESPEDIDA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0CC31A3-1653-6124-CD67-57D734BC7036}"/>
              </a:ext>
            </a:extLst>
          </p:cNvPr>
          <p:cNvSpPr txBox="1">
            <a:spLocks/>
          </p:cNvSpPr>
          <p:nvPr/>
        </p:nvSpPr>
        <p:spPr>
          <a:xfrm>
            <a:off x="814388" y="1705102"/>
            <a:ext cx="8273813" cy="456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Foi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tão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bom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ouvir</a:t>
            </a: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Do amor de Deus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Agora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acabou</a:t>
            </a: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Esperamos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muito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0432E56-CE21-8F1D-3CCB-5FE06915851A}"/>
              </a:ext>
            </a:extLst>
          </p:cNvPr>
          <p:cNvSpPr txBox="1">
            <a:spLocks/>
          </p:cNvSpPr>
          <p:nvPr/>
        </p:nvSpPr>
        <p:spPr>
          <a:xfrm>
            <a:off x="291702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"See You Again"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9705B707-569D-E871-E6C3-C3877264B2B1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Foi Tão Bom Ouvir">
            <a:hlinkClick r:id="" action="ppaction://media"/>
            <a:extLst>
              <a:ext uri="{FF2B5EF4-FFF2-40B4-BE49-F238E27FC236}">
                <a16:creationId xmlns:a16="http://schemas.microsoft.com/office/drawing/2014/main" id="{1E021F56-1A07-CE71-4E5B-B6FB062D7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7513A2-8C8D-0E6A-674B-1081D9B97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1607E32-A616-0336-5F9C-99DF50D33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Bem-vindo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és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BF85A8F-4395-3582-4299-02EC3B550E74}"/>
              </a:ext>
            </a:extLst>
          </p:cNvPr>
          <p:cNvSpPr txBox="1">
            <a:spLocks/>
          </p:cNvSpPr>
          <p:nvPr/>
        </p:nvSpPr>
        <p:spPr>
          <a:xfrm>
            <a:off x="1131600" y="1515759"/>
            <a:ext cx="8508900" cy="5285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Hello,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Namaste,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Nihao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Bonjour, Shalom,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Tag, Ciao,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(X4)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20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20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BF0056D0-D77B-65BD-3C2E-D31D8F37B8C4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78D5926-FD15-B01B-B27E-7E02923FAD2F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Bem-vindo És">
            <a:hlinkClick r:id="" action="ppaction://media"/>
            <a:extLst>
              <a:ext uri="{FF2B5EF4-FFF2-40B4-BE49-F238E27FC236}">
                <a16:creationId xmlns:a16="http://schemas.microsoft.com/office/drawing/2014/main" id="{B5F66B70-B9B2-9774-A0EF-7951870CD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4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798C31-B699-9B85-F332-7764859D2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FD6667B5-D414-B37E-4080-ED5936E72CB3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4212DD4-E4C2-5D05-D9AC-E948C6F6F872}"/>
              </a:ext>
            </a:extLst>
          </p:cNvPr>
          <p:cNvSpPr txBox="1">
            <a:spLocks/>
          </p:cNvSpPr>
          <p:nvPr/>
        </p:nvSpPr>
        <p:spPr>
          <a:xfrm>
            <a:off x="589660" y="1786071"/>
            <a:ext cx="8537248" cy="4695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Esteja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chorar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sorrir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mudar,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 que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sempre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DCE1A3-35AA-1116-D82D-71DF5A6CC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827" y="91907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sempre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está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aqui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544EF387-6B8B-ACF9-DABC-37CA74273FF6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1FC29B8-4358-9139-617B-AA88E681D510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Deus Sempre Está Aqui">
            <a:hlinkClick r:id="" action="ppaction://media"/>
            <a:extLst>
              <a:ext uri="{FF2B5EF4-FFF2-40B4-BE49-F238E27FC236}">
                <a16:creationId xmlns:a16="http://schemas.microsoft.com/office/drawing/2014/main" id="{B6737E6F-8C42-AC49-74A6-291C39F1C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6719D1-EFAE-CAE9-D889-252D6D3E3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2461371-BCB6-8578-1AE5-D1D10AAA2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sempre me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ajuda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9370A576-0D5E-B75B-338F-C77BE75D3B51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8CF4002-6E9E-39A6-DEDE-CEAF791A0DAA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A4B4C0F-82BD-6768-B29E-6F8AC5F9C323}"/>
              </a:ext>
            </a:extLst>
          </p:cNvPr>
          <p:cNvSpPr txBox="1">
            <a:spLocks/>
          </p:cNvSpPr>
          <p:nvPr/>
        </p:nvSpPr>
        <p:spPr>
          <a:xfrm>
            <a:off x="1108295" y="1687281"/>
            <a:ext cx="7873678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-me, se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sempre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creio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sim!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manhã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dormir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manhã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dormir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20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4F45B0-904B-8D82-9DEB-EACCB9DDA8CA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Deus Sempre me Ajuda">
            <a:hlinkClick r:id="" action="ppaction://media"/>
            <a:extLst>
              <a:ext uri="{FF2B5EF4-FFF2-40B4-BE49-F238E27FC236}">
                <a16:creationId xmlns:a16="http://schemas.microsoft.com/office/drawing/2014/main" id="{460739A2-90A0-357C-2DB6-583C7BEDA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4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DFCDDC8-9EC3-02DA-06C6-4C799CD7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1A446C23-6922-478A-928B-F00459AAD2BC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56CCD69-83FD-E00B-0E73-886F3D1B45F0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3D7D60E-F79D-89AE-6862-4B929E282771}"/>
              </a:ext>
            </a:extLst>
          </p:cNvPr>
          <p:cNvSpPr txBox="1">
            <a:spLocks/>
          </p:cNvSpPr>
          <p:nvPr/>
        </p:nvSpPr>
        <p:spPr>
          <a:xfrm>
            <a:off x="1099749" y="2296927"/>
            <a:ext cx="4702845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59E0DC-8397-9A13-03F8-1CB34475B172}"/>
              </a:ext>
            </a:extLst>
          </p:cNvPr>
          <p:cNvSpPr txBox="1">
            <a:spLocks/>
          </p:cNvSpPr>
          <p:nvPr/>
        </p:nvSpPr>
        <p:spPr>
          <a:xfrm>
            <a:off x="406400" y="6556367"/>
            <a:ext cx="8637239" cy="258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00" dirty="0">
                <a:solidFill>
                  <a:srgbClr val="323338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C75B3AB-F08B-FDAA-E0D1-1F6C1DDBEE24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arabéns">
            <a:hlinkClick r:id="" action="ppaction://media"/>
            <a:extLst>
              <a:ext uri="{FF2B5EF4-FFF2-40B4-BE49-F238E27FC236}">
                <a16:creationId xmlns:a16="http://schemas.microsoft.com/office/drawing/2014/main" id="{E13265F3-19F3-6FD5-30FD-FC3BE3935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494FE-E7C6-1BD5-FC65-329FE04F8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06A00E7F-1167-C230-864F-1702885665FC}"/>
              </a:ext>
            </a:extLst>
          </p:cNvPr>
          <p:cNvSpPr/>
          <p:nvPr/>
        </p:nvSpPr>
        <p:spPr>
          <a:xfrm>
            <a:off x="0" y="47887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4F4D79A-458D-C047-C66E-28E134510259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F52B7A6-0A80-759D-6682-3E1C33BC4F3C}"/>
              </a:ext>
            </a:extLst>
          </p:cNvPr>
          <p:cNvSpPr txBox="1">
            <a:spLocks/>
          </p:cNvSpPr>
          <p:nvPr/>
        </p:nvSpPr>
        <p:spPr>
          <a:xfrm>
            <a:off x="1078523" y="2221907"/>
            <a:ext cx="8229529" cy="394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2581B5-4F53-E338-E765-E53DD7A95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Música da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BD7858A-6F09-00E1-0B0C-8FAB23666675}"/>
              </a:ext>
            </a:extLst>
          </p:cNvPr>
          <p:cNvSpPr txBox="1">
            <a:spLocks/>
          </p:cNvSpPr>
          <p:nvPr/>
        </p:nvSpPr>
        <p:spPr>
          <a:xfrm>
            <a:off x="-298269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"Visitor Song"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065E9EE-2FF9-FB3F-4F32-9CF33BBCB0DE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DF460147-DFAD-8CFE-0B58-F87DC069B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A0453F19-8F5D-59C8-B682-4583FB117AA7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E  QUADRO DE OFERTAS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2242</TotalTime>
  <Words>858</Words>
  <Application>Microsoft Office PowerPoint</Application>
  <PresentationFormat>Ecrã Panorâmico</PresentationFormat>
  <Paragraphs>208</Paragraphs>
  <Slides>35</Slides>
  <Notes>9</Notes>
  <HiddenSlides>0</HiddenSlides>
  <MMClips>10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35</vt:i4>
      </vt:variant>
    </vt:vector>
  </HeadingPairs>
  <TitlesOfParts>
    <vt:vector size="42" baseType="lpstr">
      <vt:lpstr>Aptos</vt:lpstr>
      <vt:lpstr>Aptos Display</vt:lpstr>
      <vt:lpstr>Arial</vt:lpstr>
      <vt:lpstr>Century Gothic</vt:lpstr>
      <vt:lpstr>Helvetica</vt:lpstr>
      <vt:lpstr>1_Office Theme</vt:lpstr>
      <vt:lpstr>Office Theme</vt:lpstr>
      <vt:lpstr>Apresentação do PowerPoint</vt:lpstr>
      <vt:lpstr>Apresentação do PowerPoint</vt:lpstr>
      <vt:lpstr>Apresentação do PowerPoint</vt:lpstr>
      <vt:lpstr>Bem-vindo és</vt:lpstr>
      <vt:lpstr>Deus sempre está aqui</vt:lpstr>
      <vt:lpstr>Deus sempre me ajuda</vt:lpstr>
      <vt:lpstr>Parabéns</vt:lpstr>
      <vt:lpstr>Música da Visita</vt:lpstr>
      <vt:lpstr>Apresentação do PowerPoint</vt:lpstr>
      <vt:lpstr>Eu entrego a Ti</vt:lpstr>
      <vt:lpstr>Ajoelho para orar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Foi tão bom ouvir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18</cp:revision>
  <dcterms:created xsi:type="dcterms:W3CDTF">2025-11-04T01:19:03Z</dcterms:created>
  <dcterms:modified xsi:type="dcterms:W3CDTF">2026-04-17T08:55:51Z</dcterms:modified>
</cp:coreProperties>
</file>