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7"/>
  </p:notesMasterIdLst>
  <p:sldIdLst>
    <p:sldId id="335" r:id="rId3"/>
    <p:sldId id="336" r:id="rId4"/>
    <p:sldId id="282" r:id="rId5"/>
    <p:sldId id="368" r:id="rId6"/>
    <p:sldId id="362" r:id="rId7"/>
    <p:sldId id="369" r:id="rId8"/>
    <p:sldId id="294" r:id="rId9"/>
    <p:sldId id="379" r:id="rId10"/>
    <p:sldId id="363" r:id="rId11"/>
    <p:sldId id="276" r:id="rId12"/>
    <p:sldId id="311" r:id="rId13"/>
    <p:sldId id="370" r:id="rId14"/>
    <p:sldId id="357" r:id="rId15"/>
    <p:sldId id="312" r:id="rId16"/>
    <p:sldId id="274" r:id="rId17"/>
    <p:sldId id="372" r:id="rId18"/>
    <p:sldId id="371" r:id="rId19"/>
    <p:sldId id="313" r:id="rId20"/>
    <p:sldId id="333" r:id="rId21"/>
    <p:sldId id="280" r:id="rId22"/>
    <p:sldId id="337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326" r:id="rId31"/>
    <p:sldId id="364" r:id="rId32"/>
    <p:sldId id="315" r:id="rId33"/>
    <p:sldId id="323" r:id="rId34"/>
    <p:sldId id="316" r:id="rId35"/>
    <p:sldId id="3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33F30-0DB3-46F5-8C20-5F151F75CAAF}" v="9" dt="2026-04-17T08:47:26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/>
    <p:restoredTop sz="94731"/>
  </p:normalViewPr>
  <p:slideViewPr>
    <p:cSldViewPr snapToGrid="0">
      <p:cViewPr varScale="1">
        <p:scale>
          <a:sx n="54" d="100"/>
          <a:sy n="54" d="100"/>
        </p:scale>
        <p:origin x="134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17T08:51:18.399" v="212" actId="1076"/>
      <pc:docMkLst>
        <pc:docMk/>
      </pc:docMkLst>
      <pc:sldChg chg="modSp mod">
        <pc:chgData name="Conceição Teles" userId="9b4626f9-f549-4e5a-acb2-002865762d89" providerId="ADAL" clId="{6164ECDA-3DE9-489C-8C95-4DDCDBDB2766}" dt="2026-04-17T08:49:48.009" v="207" actId="20577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4-17T08:49:48.009" v="207" actId="20577"/>
          <ac:spMkLst>
            <pc:docMk/>
            <pc:sldMk cId="1128003745" sldId="274"/>
            <ac:spMk id="4" creationId="{4ECFDA16-0E80-92CA-D182-0390E093EE80}"/>
          </ac:spMkLst>
        </pc:spChg>
      </pc:sldChg>
      <pc:sldChg chg="modSp mod">
        <pc:chgData name="Conceição Teles" userId="9b4626f9-f549-4e5a-acb2-002865762d89" providerId="ADAL" clId="{6164ECDA-3DE9-489C-8C95-4DDCDBDB2766}" dt="2026-04-17T08:35:56.386" v="73" actId="1076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7T08:35:56.386" v="73" actId="1076"/>
          <ac:spMkLst>
            <pc:docMk/>
            <pc:sldMk cId="2328505631" sldId="276"/>
            <ac:spMk id="15" creationId="{7F3DFD7E-76C8-A4BB-92CB-69EE567B812C}"/>
          </ac:spMkLst>
        </pc:spChg>
      </pc:sldChg>
      <pc:sldChg chg="modSp mod">
        <pc:chgData name="Conceição Teles" userId="9b4626f9-f549-4e5a-acb2-002865762d89" providerId="ADAL" clId="{6164ECDA-3DE9-489C-8C95-4DDCDBDB2766}" dt="2026-04-14T13:21:32.391" v="7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21:32.391" v="7" actId="5793"/>
          <ac:spMkLst>
            <pc:docMk/>
            <pc:sldMk cId="4035674651" sldId="294"/>
            <ac:spMk id="15" creationId="{C1AB9DE2-3C16-63B9-E2E4-52474205439E}"/>
          </ac:spMkLst>
        </pc:spChg>
      </pc:sldChg>
      <pc:sldChg chg="modSp mod">
        <pc:chgData name="Conceição Teles" userId="9b4626f9-f549-4e5a-acb2-002865762d89" providerId="ADAL" clId="{6164ECDA-3DE9-489C-8C95-4DDCDBDB2766}" dt="2026-04-17T08:36:42.424" v="75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08:36:42.424" v="75" actId="20577"/>
          <ac:spMkLst>
            <pc:docMk/>
            <pc:sldMk cId="3736690770" sldId="311"/>
            <ac:spMk id="13" creationId="{F99FAF4E-5AB0-91F4-7C6C-D6B61C942D5D}"/>
          </ac:spMkLst>
        </pc:spChg>
      </pc:sldChg>
      <pc:sldChg chg="modSp mod">
        <pc:chgData name="Conceição Teles" userId="9b4626f9-f549-4e5a-acb2-002865762d89" providerId="ADAL" clId="{6164ECDA-3DE9-489C-8C95-4DDCDBDB2766}" dt="2026-04-17T08:51:18.399" v="212" actId="1076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08:51:18.399" v="212" actId="1076"/>
          <ac:spMkLst>
            <pc:docMk/>
            <pc:sldMk cId="2987929956" sldId="316"/>
            <ac:spMk id="14" creationId="{FE499AE1-5241-3937-12F3-F01C9FE3B66B}"/>
          </ac:spMkLst>
        </pc:spChg>
      </pc:sldChg>
      <pc:sldChg chg="modSp mod">
        <pc:chgData name="Conceição Teles" userId="9b4626f9-f549-4e5a-acb2-002865762d89" providerId="ADAL" clId="{6164ECDA-3DE9-489C-8C95-4DDCDBDB2766}" dt="2026-04-17T08:49:55.187" v="208" actId="20577"/>
        <pc:sldMkLst>
          <pc:docMk/>
          <pc:sldMk cId="1459224964" sldId="333"/>
        </pc:sldMkLst>
        <pc:spChg chg="mod">
          <ac:chgData name="Conceição Teles" userId="9b4626f9-f549-4e5a-acb2-002865762d89" providerId="ADAL" clId="{6164ECDA-3DE9-489C-8C95-4DDCDBDB2766}" dt="2026-04-17T08:49:55.187" v="208" actId="20577"/>
          <ac:spMkLst>
            <pc:docMk/>
            <pc:sldMk cId="1459224964" sldId="333"/>
            <ac:spMk id="4" creationId="{5DC47743-03F2-5EAF-B136-7BD039986F97}"/>
          </ac:spMkLst>
        </pc:spChg>
      </pc:sldChg>
      <pc:sldChg chg="delSp modSp mod">
        <pc:chgData name="Conceição Teles" userId="9b4626f9-f549-4e5a-acb2-002865762d89" providerId="ADAL" clId="{6164ECDA-3DE9-489C-8C95-4DDCDBDB2766}" dt="2026-04-17T08:29:27.677" v="36" actId="404"/>
        <pc:sldMkLst>
          <pc:docMk/>
          <pc:sldMk cId="1713375400" sldId="362"/>
        </pc:sldMkLst>
        <pc:spChg chg="mod">
          <ac:chgData name="Conceição Teles" userId="9b4626f9-f549-4e5a-acb2-002865762d89" providerId="ADAL" clId="{6164ECDA-3DE9-489C-8C95-4DDCDBDB2766}" dt="2026-04-17T08:29:27.677" v="36" actId="404"/>
          <ac:spMkLst>
            <pc:docMk/>
            <pc:sldMk cId="1713375400" sldId="362"/>
            <ac:spMk id="11" creationId="{BC415D43-9554-467D-2DDB-3A26BAE7BB6D}"/>
          </ac:spMkLst>
        </pc:spChg>
      </pc:sldChg>
      <pc:sldChg chg="modSp mod">
        <pc:chgData name="Conceição Teles" userId="9b4626f9-f549-4e5a-acb2-002865762d89" providerId="ADAL" clId="{6164ECDA-3DE9-489C-8C95-4DDCDBDB2766}" dt="2026-04-17T08:50:28.066" v="209" actId="20577"/>
        <pc:sldMkLst>
          <pc:docMk/>
          <pc:sldMk cId="4133485048" sldId="364"/>
        </pc:sldMkLst>
        <pc:spChg chg="mod">
          <ac:chgData name="Conceição Teles" userId="9b4626f9-f549-4e5a-acb2-002865762d89" providerId="ADAL" clId="{6164ECDA-3DE9-489C-8C95-4DDCDBDB2766}" dt="2026-04-17T08:50:28.066" v="209" actId="20577"/>
          <ac:spMkLst>
            <pc:docMk/>
            <pc:sldMk cId="4133485048" sldId="364"/>
            <ac:spMk id="4" creationId="{53C0C85B-0BD7-455B-218A-53C856F509CD}"/>
          </ac:spMkLst>
        </pc:spChg>
      </pc:sldChg>
      <pc:sldChg chg="delSp modSp mod">
        <pc:chgData name="Conceição Teles" userId="9b4626f9-f549-4e5a-acb2-002865762d89" providerId="ADAL" clId="{6164ECDA-3DE9-489C-8C95-4DDCDBDB2766}" dt="2026-04-17T08:23:30.925" v="20" actId="255"/>
        <pc:sldMkLst>
          <pc:docMk/>
          <pc:sldMk cId="697294714" sldId="368"/>
        </pc:sldMkLst>
        <pc:spChg chg="mod">
          <ac:chgData name="Conceição Teles" userId="9b4626f9-f549-4e5a-acb2-002865762d89" providerId="ADAL" clId="{6164ECDA-3DE9-489C-8C95-4DDCDBDB2766}" dt="2026-04-17T08:23:30.925" v="20" actId="255"/>
          <ac:spMkLst>
            <pc:docMk/>
            <pc:sldMk cId="697294714" sldId="368"/>
            <ac:spMk id="11" creationId="{840EC63A-B1B2-F0A9-6E0C-85757D93D493}"/>
          </ac:spMkLst>
        </pc:spChg>
      </pc:sldChg>
      <pc:sldChg chg="delSp modSp mod">
        <pc:chgData name="Conceição Teles" userId="9b4626f9-f549-4e5a-acb2-002865762d89" providerId="ADAL" clId="{6164ECDA-3DE9-489C-8C95-4DDCDBDB2766}" dt="2026-04-17T08:32:33.817" v="55" actId="404"/>
        <pc:sldMkLst>
          <pc:docMk/>
          <pc:sldMk cId="1209216027" sldId="369"/>
        </pc:sldMkLst>
        <pc:spChg chg="mod">
          <ac:chgData name="Conceição Teles" userId="9b4626f9-f549-4e5a-acb2-002865762d89" providerId="ADAL" clId="{6164ECDA-3DE9-489C-8C95-4DDCDBDB2766}" dt="2026-04-17T08:32:33.817" v="55" actId="404"/>
          <ac:spMkLst>
            <pc:docMk/>
            <pc:sldMk cId="1209216027" sldId="369"/>
            <ac:spMk id="11" creationId="{D55E93D1-C4AA-D618-FFB4-8B211CB41268}"/>
          </ac:spMkLst>
        </pc:spChg>
      </pc:sldChg>
      <pc:sldChg chg="delSp mod">
        <pc:chgData name="Conceição Teles" userId="9b4626f9-f549-4e5a-acb2-002865762d89" providerId="ADAL" clId="{6164ECDA-3DE9-489C-8C95-4DDCDBDB2766}" dt="2026-04-14T13:22:07.165" v="9" actId="478"/>
        <pc:sldMkLst>
          <pc:docMk/>
          <pc:sldMk cId="721368193" sldId="371"/>
        </pc:sldMkLst>
      </pc:sldChg>
      <pc:sldChg chg="delSp modSp mod">
        <pc:chgData name="Conceição Teles" userId="9b4626f9-f549-4e5a-acb2-002865762d89" providerId="ADAL" clId="{6164ECDA-3DE9-489C-8C95-4DDCDBDB2766}" dt="2026-04-17T08:49:34.991" v="206" actId="403"/>
        <pc:sldMkLst>
          <pc:docMk/>
          <pc:sldMk cId="1201840870" sldId="372"/>
        </pc:sldMkLst>
        <pc:spChg chg="mod">
          <ac:chgData name="Conceição Teles" userId="9b4626f9-f549-4e5a-acb2-002865762d89" providerId="ADAL" clId="{6164ECDA-3DE9-489C-8C95-4DDCDBDB2766}" dt="2026-04-17T08:49:34.991" v="206" actId="403"/>
          <ac:spMkLst>
            <pc:docMk/>
            <pc:sldMk cId="1201840870" sldId="372"/>
            <ac:spMk id="7" creationId="{48114667-CC1A-949A-D7CC-DE61BE70E55D}"/>
          </ac:spMkLst>
        </pc:spChg>
      </pc:sldChg>
      <pc:sldChg chg="modSp mod">
        <pc:chgData name="Conceição Teles" userId="9b4626f9-f549-4e5a-acb2-002865762d89" providerId="ADAL" clId="{6164ECDA-3DE9-489C-8C95-4DDCDBDB2766}" dt="2026-04-17T08:33:44.199" v="61" actId="20577"/>
        <pc:sldMkLst>
          <pc:docMk/>
          <pc:sldMk cId="3153016165" sldId="379"/>
        </pc:sldMkLst>
        <pc:spChg chg="mod">
          <ac:chgData name="Conceição Teles" userId="9b4626f9-f549-4e5a-acb2-002865762d89" providerId="ADAL" clId="{6164ECDA-3DE9-489C-8C95-4DDCDBDB2766}" dt="2026-04-17T08:33:44.199" v="61" actId="20577"/>
          <ac:spMkLst>
            <pc:docMk/>
            <pc:sldMk cId="3153016165" sldId="379"/>
            <ac:spMk id="10" creationId="{62CAF95E-7BC7-BF3C-789E-9FB60387B4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3BC1-1818-F54F-ABAB-34D06DDE095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D8B6A-DD6F-5E48-B828-8F8F945C1C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AC276-871E-5248-986D-D4AC572A49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13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D8B6A-DD6F-5E48-B828-8F8F945C1C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6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77C4-473D-835D-11FC-2B63718B8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C3F78-7CCC-B9AD-2D1D-0F773CB23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5A59-2C85-6555-97B1-6CFA46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6A7DC-A971-7ED6-05F4-DA61F344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07BCD-243C-5F1E-C21C-2CC6FDEA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6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2A77-B3D5-971B-0769-9F16E19C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9C44-C222-15A7-5964-2A1E08DF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63CC-22B1-1AE2-8088-6B1D6D75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9BDB-C7B6-3FFB-B778-960DF2C1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DD4EB-084A-AD94-06E3-ECF187C4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7C91A-4BB0-1150-D777-53149C10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5E4DA-F540-3D0F-1D5A-FF7F7321E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F15BC-7249-C95F-6F52-07AD218A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B743E-B171-C02E-636E-6470A9EF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C722F-393A-3987-61D0-A85EF981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31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0FA5-6B97-742C-B033-15B884E5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E1A7-2B26-5654-CC67-D58BEE791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25A3F-F8F6-2ACE-D375-B1965B65D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C8025-8288-BCEB-869B-10B0196C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61FF5-F047-DF9E-3385-D468824B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E5D89-D9F3-F248-9695-69A80F9F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2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CCAC-A227-0AB6-5B11-E68230A6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EE03F-D6CC-7139-3EDC-031CA213E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E0760-C98F-DDA7-C9B2-BACF71DC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40AB4-7127-1EF1-B89E-14692CE31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55173-F48D-9664-84C0-19833B2C0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74C01-6C0D-CA9B-9893-4AED1C18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4238A-BAAC-B015-8641-B86959DE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DFEC7-89C4-8911-A4A5-3EB937F9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3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ECD7-714A-35A2-3601-07A7FE74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36279-9496-423E-1583-D7F8F4C6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1ED20-85B2-AF22-3D39-242A9CD5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5BDE0-9B08-3E0D-14B0-C31C2E3C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68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2AFC-D24A-03E7-7FD2-33B4668CC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4A4D8-7B41-6BE6-7DAE-BFF877DAB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D0A0-A9C0-88E7-A422-E7E604B4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81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C6B8-4CDA-82DE-9576-AD7307CC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59AB-0A85-90A0-5D41-0B1BA6565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C0C05-9D2F-906D-5A10-6FAA03DC8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DD10-6EB2-C22C-6E7A-F606233E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53364-C5E4-7948-517A-FA02CDB6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C90ED-9078-78AF-C524-CC5C5C3C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2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4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CA19-2940-1E86-7083-35765645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AA728-16C5-F150-15A9-F06012FAD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93E67-8691-EF0B-36DA-FDB925B46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3C485-F5EF-8651-1B92-C3D9D3F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522C3-1844-9FA1-D47F-CDC7169F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4C0E8-CAAE-0320-B3B3-EE9F48EA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7544-70A2-D101-074A-8699BC4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5E63A-898E-51E5-EFF4-C9B7BA0EA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6F5B5-4473-F806-C401-D97F6FBB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6B2B6-6E83-5C85-F74E-85237FC1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8159C-78B8-724A-08EA-6AF67606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06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F1C71-33A3-37A1-1AB9-A8854D425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F537-8C0E-EDC0-5E23-4EAF6D7B5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649A7-EFCB-BB56-ACF5-62C597CC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0642A-E675-8331-732A-5C194A5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148AC-C11B-60F1-6B9C-E52C6198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1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8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7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7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3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FD02A-61D6-44E1-F78B-F51D766B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0DBD4-B400-7F13-0797-261CFDD1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8330-DD8B-EDAA-31CF-85F418C92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40A28-C625-DBF9-FBBD-F646D8837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9DEAF-79D5-16ED-33ED-CF85360B0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0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457079-6677-B1D4-259B-0F6D314E2C5A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46469A7-C0C2-9631-061E-EA966D9C36F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A6D6C20-B684-F59E-0483-6C12219D5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B5992C03-0FB4-A25E-6D05-D97DA759F95A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64FADD-CE2D-E5FC-35AD-CCA50B83699B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3DFD7E-76C8-A4BB-92CB-69EE567B8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498" y="1303046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(</a:t>
            </a:r>
            <a:r>
              <a:rPr lang="en-US" sz="2000" dirty="0" err="1"/>
              <a:t>Repetir</a:t>
            </a:r>
            <a:r>
              <a:rPr lang="en-US" dirty="0"/>
              <a:t>)</a:t>
            </a:r>
            <a:endParaRPr lang="pt-PT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0B431C-9A0A-378A-BFA4-D6EEC25E6BF7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4F899020-B184-5FE5-0AF8-B1884CAE0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1EBBCC7-BE16-18A0-A43B-2D1F0B5B3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AE4068B-680A-AB07-13C3-61088C3C7621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F238B7-2A99-B98C-8CDA-491EF661E4B2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9FAF4E-5AB0-91F4-7C6C-D6B61C942D5D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C02773-9723-82C5-CB6F-874E9626DD91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2D034BEF-F6D1-7268-BFC1-98551E9FA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1B445-0480-F7A0-0397-3AA8787E2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34A2DF-109A-E39C-9B60-8ADE6AD12A67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0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36C19AF-2A0E-CBF8-E405-E79A36A3F42D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48ABA12-798B-F582-C0D7-63827A48F806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F8A68-3B72-2262-BA71-D0ADC28FAD9C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9F8BA30F-ECCF-6525-BE0C-F110AD6845E1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AE0D7-E998-805A-1E4A-FD6F562773FB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B5F1B1-A3E8-E9CB-7719-84F899E3577E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6A654462-DAA1-A4D6-BCAA-2AE8DB72E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ECFDA16-0E80-92CA-D182-0390E093EE80}"/>
              </a:ext>
            </a:extLst>
          </p:cNvPr>
          <p:cNvSpPr txBox="1"/>
          <p:nvPr/>
        </p:nvSpPr>
        <p:spPr>
          <a:xfrm>
            <a:off x="159998" y="2151727"/>
            <a:ext cx="80844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Deixo-vos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João 14:27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16FEBCA-B77E-A870-2EDA-45D3D8D4B7C0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ADFEA9-1220-FF77-2DB0-86765765024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06705-8F7A-1B76-A9FE-92BFBDA42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48114667-CC1A-949A-D7CC-DE61BE70E55D}"/>
              </a:ext>
            </a:extLst>
          </p:cNvPr>
          <p:cNvSpPr txBox="1"/>
          <p:nvPr/>
        </p:nvSpPr>
        <p:spPr>
          <a:xfrm>
            <a:off x="1001474" y="1707969"/>
            <a:ext cx="719206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2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BDF0B5-906E-9CFD-0695-D8031BAB767B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João 14:27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42B3564D-DCA6-2819-8D13-791646BC6A34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1E0765-07FB-3021-8CCD-CDBA7AB43EEF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João c14 v27">
            <a:hlinkClick r:id="" action="ppaction://media"/>
            <a:extLst>
              <a:ext uri="{FF2B5EF4-FFF2-40B4-BE49-F238E27FC236}">
                <a16:creationId xmlns:a16="http://schemas.microsoft.com/office/drawing/2014/main" id="{C23FEA3C-BD04-45FD-1B18-664F873ED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25CE66-5E9C-80B0-1D35-CA81FC3E1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6D01983E-5C85-96E2-ECE6-499E469FAD77}"/>
              </a:ext>
            </a:extLst>
          </p:cNvPr>
          <p:cNvSpPr txBox="1"/>
          <p:nvPr/>
        </p:nvSpPr>
        <p:spPr>
          <a:xfrm>
            <a:off x="1015762" y="2274838"/>
            <a:ext cx="71920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2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João 14, verso 27.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D7DE63-C37A-F92C-DD2E-B249DE49B2D9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João 14:27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FEBDBFC3-3632-6852-285D-59EA0BAC5343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C90E8C-22D9-4935-AA9B-7D0AB79CE105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6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DC47743-03F2-5EAF-B136-7BD039986F97}"/>
              </a:ext>
            </a:extLst>
          </p:cNvPr>
          <p:cNvSpPr txBox="1"/>
          <p:nvPr/>
        </p:nvSpPr>
        <p:spPr>
          <a:xfrm>
            <a:off x="504201" y="2476969"/>
            <a:ext cx="752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E72EB12-1FB3-7BBB-23B3-51518C18B08D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8B0E95-CDF9-9FB3-74FB-73715A5E833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23B9A76-F2D1-AFA8-C008-1C91270CCE62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homem, captura de ecrã, texto&#10;&#10;Descrição gerada automaticamente">
            <a:extLst>
              <a:ext uri="{FF2B5EF4-FFF2-40B4-BE49-F238E27FC236}">
                <a16:creationId xmlns:a16="http://schemas.microsoft.com/office/drawing/2014/main" id="{D911D21F-AA91-AF1B-B7E8-24FC99E7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1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A5CB1-46D0-8708-8A04-73BDB1D7A8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>
            <a:fillRect/>
          </a:stretch>
        </p:blipFill>
        <p:spPr>
          <a:xfrm>
            <a:off x="0" y="-1"/>
            <a:ext cx="12192000" cy="6768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209F3-E950-7298-8693-3CC1EDEE920D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09A29-7A29-0CE8-B9BC-5E3EF1F3FD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24" r="7715" b="10973"/>
          <a:stretch>
            <a:fillRect/>
          </a:stretch>
        </p:blipFill>
        <p:spPr>
          <a:xfrm>
            <a:off x="2028234" y="0"/>
            <a:ext cx="7899537" cy="68583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CB5EAF-DC47-3C3D-877A-7642D342EA19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90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47AF8-A34F-0419-0D9C-D5495FEC7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0" b="54711"/>
          <a:stretch>
            <a:fillRect/>
          </a:stretch>
        </p:blipFill>
        <p:spPr>
          <a:xfrm>
            <a:off x="0" y="0"/>
            <a:ext cx="1218626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D2834F-B631-FC9A-BD07-2C730ADEF5C6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6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11-472F-21B7-6509-F9842B39E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813"/>
          <a:stretch>
            <a:fillRect/>
          </a:stretch>
        </p:blipFill>
        <p:spPr>
          <a:xfrm>
            <a:off x="1818361" y="0"/>
            <a:ext cx="8555277" cy="6855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62DC-CA5E-2039-1AF4-AE8EAC611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813"/>
          <a:stretch>
            <a:fillRect/>
          </a:stretch>
        </p:blipFill>
        <p:spPr>
          <a:xfrm>
            <a:off x="1818361" y="2705"/>
            <a:ext cx="8555277" cy="6855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CD41B4-6FCE-31FB-E63E-44C3AD367453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82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77F50-1A23-36AC-81FF-4C90BC0A6C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630" r="5482"/>
          <a:stretch>
            <a:fillRect/>
          </a:stretch>
        </p:blipFill>
        <p:spPr>
          <a:xfrm>
            <a:off x="-2" y="485494"/>
            <a:ext cx="12192002" cy="5887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80DCC-2228-A36A-0E82-EB0F80041733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72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CD8FBA-2F4F-88FC-866B-BCD61F92A6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7" b="3642"/>
          <a:stretch>
            <a:fillRect/>
          </a:stretch>
        </p:blipFill>
        <p:spPr>
          <a:xfrm>
            <a:off x="0" y="0"/>
            <a:ext cx="12206231" cy="54871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7A1303-717F-26AF-D4C8-37588B4CDA9C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4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AD99-D125-0318-B693-166B9298E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24" b="8043"/>
          <a:stretch>
            <a:fillRect/>
          </a:stretch>
        </p:blipFill>
        <p:spPr>
          <a:xfrm>
            <a:off x="-1" y="-1"/>
            <a:ext cx="12290463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3E77FB-B047-B5CA-6C2F-16C53E009A50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18DDC6-9B58-F083-2D75-3F13449BABD7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5D3B042-1DA1-1EEA-4B05-A6C20B0CDE8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B2854-1811-F7D3-9D1E-94FC4B30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3C0C85B-0BD7-455B-218A-53C856F509CD}"/>
              </a:ext>
            </a:extLst>
          </p:cNvPr>
          <p:cNvSpPr txBox="1"/>
          <p:nvPr/>
        </p:nvSpPr>
        <p:spPr>
          <a:xfrm>
            <a:off x="504201" y="2476969"/>
            <a:ext cx="752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15D2F8F-08BB-AE28-D7E2-2FCB59AB67FC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8CCB9B-31C1-7081-E431-AB44B579C51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3485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1997839"/>
            <a:ext cx="6241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1627774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7A3AD7-0BB5-C106-CC3A-EDFF39A02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7ED42B7-25A6-A9C0-15E0-14F6F00944F5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DFED6F-3E57-C351-D432-98359C358187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E499AE1-5241-3937-12F3-F01C9FE3B66B}"/>
              </a:ext>
            </a:extLst>
          </p:cNvPr>
          <p:cNvSpPr txBox="1">
            <a:spLocks/>
          </p:cNvSpPr>
          <p:nvPr/>
        </p:nvSpPr>
        <p:spPr>
          <a:xfrm>
            <a:off x="814388" y="1638580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269209-C097-98C1-3A93-69EAB3EBF3DD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18A6AB5-73AA-07A8-BCB6-7F9A6DC1C67C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BAA9D614-4652-211E-BF66-BB7E0240A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6F8922-266B-D306-798F-5488AB458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0EC63A-B1B2-F0A9-6E0C-85757D93D493}"/>
              </a:ext>
            </a:extLst>
          </p:cNvPr>
          <p:cNvSpPr txBox="1">
            <a:spLocks/>
          </p:cNvSpPr>
          <p:nvPr/>
        </p:nvSpPr>
        <p:spPr>
          <a:xfrm>
            <a:off x="1017589" y="1473906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1DC58E0-E417-3051-9FA3-12CF1303F5C5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F8A0AC-D1EB-AFA6-73FC-E5DC76D1325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9AA354C7-CB19-70ED-93EF-100383124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1E1A4F-8583-2E0D-AAD1-768DA94E2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uma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família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C415D43-9554-467D-2DDB-3A26BAE7BB6D}"/>
              </a:ext>
            </a:extLst>
          </p:cNvPr>
          <p:cNvSpPr txBox="1">
            <a:spLocks/>
          </p:cNvSpPr>
          <p:nvPr/>
        </p:nvSpPr>
        <p:spPr>
          <a:xfrm>
            <a:off x="989702" y="1829211"/>
            <a:ext cx="8740381" cy="4303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grande lar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BC4B93D-0EE5-1D07-10EE-DC87F77CF681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D8E56C-32CE-6D01-5E69-C10B520DC05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Somos Uma Família">
            <a:hlinkClick r:id="" action="ppaction://media"/>
            <a:extLst>
              <a:ext uri="{FF2B5EF4-FFF2-40B4-BE49-F238E27FC236}">
                <a16:creationId xmlns:a16="http://schemas.microsoft.com/office/drawing/2014/main" id="{C0E98F17-90E6-F413-E12B-B3389F01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AA60099-654E-9693-50AC-C5BEA4FB1D31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55E93D1-C4AA-D618-FFB4-8B211CB41268}"/>
              </a:ext>
            </a:extLst>
          </p:cNvPr>
          <p:cNvSpPr txBox="1">
            <a:spLocks/>
          </p:cNvSpPr>
          <p:nvPr/>
        </p:nvSpPr>
        <p:spPr>
          <a:xfrm>
            <a:off x="814388" y="1515759"/>
            <a:ext cx="8537248" cy="4695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3F3DA8-9CFF-B840-EBEC-4F3AAE082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827" y="91907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19DAE450-85FD-6958-CEEF-BCFFD7C48AC7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16E794-20B4-84C2-C3D2-D93736944D3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80778F49-8B50-4DB3-87A8-0A5DA1958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BF52B7B-DEAF-B465-B817-A3E606DC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0D40D2B-9B41-C757-3440-D1F6831155D8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5ED816A-48CD-5E1A-45C4-A5BF7A3FF0C3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1AB9DE2-3C16-63B9-E2E4-52474205439E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231822-3FBF-AF94-D549-4CC3E8835ABD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57D2C84-37A9-7CA4-C5EA-E10926E21843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arabéns">
            <a:hlinkClick r:id="" action="ppaction://media"/>
            <a:extLst>
              <a:ext uri="{FF2B5EF4-FFF2-40B4-BE49-F238E27FC236}">
                <a16:creationId xmlns:a16="http://schemas.microsoft.com/office/drawing/2014/main" id="{D2C4E4B6-FDA6-972A-BFC7-B561CAB3B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40D522F-8D4E-8331-C3EC-5B67E1941E80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26E233-B9D8-C365-DC41-0D334DC1C2A6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2CAF95E-7BC7-BF3C-789E-9FB60387B483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C02197-3FCD-B078-A4CC-C879BE54C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5FE81C5-750E-9A40-0AE3-B6758E9E1AFD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750FAE-63F2-B2C7-5519-596EA4185854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84C6C9F1-B6A6-1C1A-1A87-3BA433A93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C11CC967-E5BA-6F24-7C05-5C85FD3D55B6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844</Words>
  <Application>Microsoft Office PowerPoint</Application>
  <PresentationFormat>Ecrã Panorâmico</PresentationFormat>
  <Paragraphs>202</Paragraphs>
  <Slides>34</Slides>
  <Notes>5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Bem-vindo és</vt:lpstr>
      <vt:lpstr>Somos uma família</vt:lpstr>
      <vt:lpstr>Deus sempre está aqui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16</cp:revision>
  <dcterms:created xsi:type="dcterms:W3CDTF">2025-11-04T12:47:06Z</dcterms:created>
  <dcterms:modified xsi:type="dcterms:W3CDTF">2026-04-17T08:51:18Z</dcterms:modified>
</cp:coreProperties>
</file>