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9"/>
  </p:notesMasterIdLst>
  <p:sldIdLst>
    <p:sldId id="335" r:id="rId3"/>
    <p:sldId id="336" r:id="rId4"/>
    <p:sldId id="332" r:id="rId5"/>
    <p:sldId id="282" r:id="rId6"/>
    <p:sldId id="368" r:id="rId7"/>
    <p:sldId id="380" r:id="rId8"/>
    <p:sldId id="381" r:id="rId9"/>
    <p:sldId id="382" r:id="rId10"/>
    <p:sldId id="383" r:id="rId11"/>
    <p:sldId id="369" r:id="rId12"/>
    <p:sldId id="294" r:id="rId13"/>
    <p:sldId id="379" r:id="rId14"/>
    <p:sldId id="338" r:id="rId15"/>
    <p:sldId id="276" r:id="rId16"/>
    <p:sldId id="311" r:id="rId17"/>
    <p:sldId id="319" r:id="rId18"/>
    <p:sldId id="357" r:id="rId19"/>
    <p:sldId id="312" r:id="rId20"/>
    <p:sldId id="274" r:id="rId21"/>
    <p:sldId id="378" r:id="rId22"/>
    <p:sldId id="313" r:id="rId23"/>
    <p:sldId id="280" r:id="rId24"/>
    <p:sldId id="337" r:id="rId25"/>
    <p:sldId id="256" r:id="rId26"/>
    <p:sldId id="258" r:id="rId27"/>
    <p:sldId id="257" r:id="rId28"/>
    <p:sldId id="259" r:id="rId29"/>
    <p:sldId id="260" r:id="rId30"/>
    <p:sldId id="261" r:id="rId31"/>
    <p:sldId id="262" r:id="rId32"/>
    <p:sldId id="326" r:id="rId33"/>
    <p:sldId id="366" r:id="rId34"/>
    <p:sldId id="315" r:id="rId35"/>
    <p:sldId id="323" r:id="rId36"/>
    <p:sldId id="316" r:id="rId37"/>
    <p:sldId id="37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A08712-CFDE-48B4-B573-1927F1037DCD}" v="7" dt="2026-04-17T09:25:30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5"/>
    <p:restoredTop sz="94731"/>
  </p:normalViewPr>
  <p:slideViewPr>
    <p:cSldViewPr snapToGrid="0">
      <p:cViewPr varScale="1">
        <p:scale>
          <a:sx n="54" d="100"/>
          <a:sy n="54" d="100"/>
        </p:scale>
        <p:origin x="86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undo custSel modSld">
      <pc:chgData name="Conceição Teles" userId="9b4626f9-f549-4e5a-acb2-002865762d89" providerId="ADAL" clId="{6164ECDA-3DE9-489C-8C95-4DDCDBDB2766}" dt="2026-04-17T09:30:36.372" v="155" actId="20577"/>
      <pc:docMkLst>
        <pc:docMk/>
      </pc:docMkLst>
      <pc:sldChg chg="modSp mod">
        <pc:chgData name="Conceição Teles" userId="9b4626f9-f549-4e5a-acb2-002865762d89" providerId="ADAL" clId="{6164ECDA-3DE9-489C-8C95-4DDCDBDB2766}" dt="2026-04-17T09:20:35.029" v="111" actId="20577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4-17T09:20:35.029" v="111" actId="20577"/>
          <ac:spMkLst>
            <pc:docMk/>
            <pc:sldMk cId="1128003745" sldId="274"/>
            <ac:spMk id="4" creationId="{9A3008AA-72E3-749F-3E95-A654CA1F8791}"/>
          </ac:spMkLst>
        </pc:spChg>
      </pc:sldChg>
      <pc:sldChg chg="modSp mod">
        <pc:chgData name="Conceição Teles" userId="9b4626f9-f549-4e5a-acb2-002865762d89" providerId="ADAL" clId="{6164ECDA-3DE9-489C-8C95-4DDCDBDB2766}" dt="2026-04-17T09:17:02.568" v="104" actId="255"/>
        <pc:sldMkLst>
          <pc:docMk/>
          <pc:sldMk cId="2328505631" sldId="276"/>
        </pc:sldMkLst>
        <pc:spChg chg="mod">
          <ac:chgData name="Conceição Teles" userId="9b4626f9-f549-4e5a-acb2-002865762d89" providerId="ADAL" clId="{6164ECDA-3DE9-489C-8C95-4DDCDBDB2766}" dt="2026-04-17T09:17:02.568" v="104" actId="255"/>
          <ac:spMkLst>
            <pc:docMk/>
            <pc:sldMk cId="2328505631" sldId="276"/>
            <ac:spMk id="15" creationId="{5E26FDC5-FFB4-643A-0700-AE488A80A107}"/>
          </ac:spMkLst>
        </pc:spChg>
      </pc:sldChg>
      <pc:sldChg chg="modSp mod">
        <pc:chgData name="Conceição Teles" userId="9b4626f9-f549-4e5a-acb2-002865762d89" providerId="ADAL" clId="{6164ECDA-3DE9-489C-8C95-4DDCDBDB2766}" dt="2026-04-14T13:23:28.458" v="8" actId="5793"/>
        <pc:sldMkLst>
          <pc:docMk/>
          <pc:sldMk cId="4035674651" sldId="294"/>
        </pc:sldMkLst>
        <pc:spChg chg="mod">
          <ac:chgData name="Conceição Teles" userId="9b4626f9-f549-4e5a-acb2-002865762d89" providerId="ADAL" clId="{6164ECDA-3DE9-489C-8C95-4DDCDBDB2766}" dt="2026-04-14T13:23:28.458" v="8" actId="5793"/>
          <ac:spMkLst>
            <pc:docMk/>
            <pc:sldMk cId="4035674651" sldId="294"/>
            <ac:spMk id="14" creationId="{4E31165C-D5BC-2126-D008-213C63490B5D}"/>
          </ac:spMkLst>
        </pc:spChg>
      </pc:sldChg>
      <pc:sldChg chg="modSp mod">
        <pc:chgData name="Conceição Teles" userId="9b4626f9-f549-4e5a-acb2-002865762d89" providerId="ADAL" clId="{6164ECDA-3DE9-489C-8C95-4DDCDBDB2766}" dt="2026-04-17T09:17:46.291" v="106" actId="20577"/>
        <pc:sldMkLst>
          <pc:docMk/>
          <pc:sldMk cId="3736690770" sldId="311"/>
        </pc:sldMkLst>
        <pc:spChg chg="mod">
          <ac:chgData name="Conceição Teles" userId="9b4626f9-f549-4e5a-acb2-002865762d89" providerId="ADAL" clId="{6164ECDA-3DE9-489C-8C95-4DDCDBDB2766}" dt="2026-04-17T09:17:46.291" v="106" actId="20577"/>
          <ac:spMkLst>
            <pc:docMk/>
            <pc:sldMk cId="3736690770" sldId="311"/>
            <ac:spMk id="13" creationId="{F8A9A6AE-C593-1C7A-62A4-D49A785E7C0B}"/>
          </ac:spMkLst>
        </pc:spChg>
      </pc:sldChg>
      <pc:sldChg chg="modSp mod">
        <pc:chgData name="Conceição Teles" userId="9b4626f9-f549-4e5a-acb2-002865762d89" providerId="ADAL" clId="{6164ECDA-3DE9-489C-8C95-4DDCDBDB2766}" dt="2026-04-17T09:30:36.372" v="155" actId="20577"/>
        <pc:sldMkLst>
          <pc:docMk/>
          <pc:sldMk cId="3530134207" sldId="312"/>
        </pc:sldMkLst>
        <pc:spChg chg="mod">
          <ac:chgData name="Conceição Teles" userId="9b4626f9-f549-4e5a-acb2-002865762d89" providerId="ADAL" clId="{6164ECDA-3DE9-489C-8C95-4DDCDBDB2766}" dt="2026-04-17T09:30:36.372" v="155" actId="20577"/>
          <ac:spMkLst>
            <pc:docMk/>
            <pc:sldMk cId="3530134207" sldId="312"/>
            <ac:spMk id="10" creationId="{CE54490F-1072-556F-0DF4-403BF2167F0D}"/>
          </ac:spMkLst>
        </pc:spChg>
      </pc:sldChg>
      <pc:sldChg chg="modSp mod">
        <pc:chgData name="Conceição Teles" userId="9b4626f9-f549-4e5a-acb2-002865762d89" providerId="ADAL" clId="{6164ECDA-3DE9-489C-8C95-4DDCDBDB2766}" dt="2026-04-17T09:30:01.694" v="153" actId="1076"/>
        <pc:sldMkLst>
          <pc:docMk/>
          <pc:sldMk cId="2987929956" sldId="316"/>
        </pc:sldMkLst>
        <pc:spChg chg="mod">
          <ac:chgData name="Conceição Teles" userId="9b4626f9-f549-4e5a-acb2-002865762d89" providerId="ADAL" clId="{6164ECDA-3DE9-489C-8C95-4DDCDBDB2766}" dt="2026-04-17T09:30:01.694" v="153" actId="1076"/>
          <ac:spMkLst>
            <pc:docMk/>
            <pc:sldMk cId="2987929956" sldId="316"/>
            <ac:spMk id="14" creationId="{5C8E19D0-5EC5-29B3-36AF-0F83C81E9246}"/>
          </ac:spMkLst>
        </pc:spChg>
      </pc:sldChg>
      <pc:sldChg chg="modSp mod">
        <pc:chgData name="Conceição Teles" userId="9b4626f9-f549-4e5a-acb2-002865762d89" providerId="ADAL" clId="{6164ECDA-3DE9-489C-8C95-4DDCDBDB2766}" dt="2026-04-17T08:58:04.573" v="12" actId="6549"/>
        <pc:sldMkLst>
          <pc:docMk/>
          <pc:sldMk cId="1550718527" sldId="332"/>
        </pc:sldMkLst>
        <pc:spChg chg="mod">
          <ac:chgData name="Conceição Teles" userId="9b4626f9-f549-4e5a-acb2-002865762d89" providerId="ADAL" clId="{6164ECDA-3DE9-489C-8C95-4DDCDBDB2766}" dt="2026-04-17T08:58:04.573" v="12" actId="6549"/>
          <ac:spMkLst>
            <pc:docMk/>
            <pc:sldMk cId="1550718527" sldId="332"/>
            <ac:spMk id="4" creationId="{3C4FF99F-5F1E-08BF-881F-1B0DF8CF7C78}"/>
          </ac:spMkLst>
        </pc:spChg>
      </pc:sldChg>
      <pc:sldChg chg="modSp mod">
        <pc:chgData name="Conceição Teles" userId="9b4626f9-f549-4e5a-acb2-002865762d89" providerId="ADAL" clId="{6164ECDA-3DE9-489C-8C95-4DDCDBDB2766}" dt="2026-03-27T12:18:52.208" v="0" actId="20577"/>
        <pc:sldMkLst>
          <pc:docMk/>
          <pc:sldMk cId="2893038039" sldId="366"/>
        </pc:sldMkLst>
        <pc:spChg chg="mod">
          <ac:chgData name="Conceição Teles" userId="9b4626f9-f549-4e5a-acb2-002865762d89" providerId="ADAL" clId="{6164ECDA-3DE9-489C-8C95-4DDCDBDB2766}" dt="2026-03-27T12:18:52.208" v="0" actId="20577"/>
          <ac:spMkLst>
            <pc:docMk/>
            <pc:sldMk cId="2893038039" sldId="366"/>
            <ac:spMk id="4" creationId="{3A92DC42-7BAE-A117-F089-2CA6F7177E95}"/>
          </ac:spMkLst>
        </pc:spChg>
      </pc:sldChg>
      <pc:sldChg chg="delSp modSp mod">
        <pc:chgData name="Conceição Teles" userId="9b4626f9-f549-4e5a-acb2-002865762d89" providerId="ADAL" clId="{6164ECDA-3DE9-489C-8C95-4DDCDBDB2766}" dt="2026-04-17T09:02:11.066" v="50" actId="404"/>
        <pc:sldMkLst>
          <pc:docMk/>
          <pc:sldMk cId="697294714" sldId="368"/>
        </pc:sldMkLst>
        <pc:spChg chg="mod">
          <ac:chgData name="Conceição Teles" userId="9b4626f9-f549-4e5a-acb2-002865762d89" providerId="ADAL" clId="{6164ECDA-3DE9-489C-8C95-4DDCDBDB2766}" dt="2026-04-17T09:01:11.097" v="18" actId="1076"/>
          <ac:spMkLst>
            <pc:docMk/>
            <pc:sldMk cId="697294714" sldId="368"/>
            <ac:spMk id="10" creationId="{0589C237-4660-342B-96A2-A55ECB047623}"/>
          </ac:spMkLst>
        </pc:spChg>
        <pc:spChg chg="mod">
          <ac:chgData name="Conceição Teles" userId="9b4626f9-f549-4e5a-acb2-002865762d89" providerId="ADAL" clId="{6164ECDA-3DE9-489C-8C95-4DDCDBDB2766}" dt="2026-04-17T09:02:11.066" v="50" actId="404"/>
          <ac:spMkLst>
            <pc:docMk/>
            <pc:sldMk cId="697294714" sldId="368"/>
            <ac:spMk id="11" creationId="{0BE9955B-D7E7-FDEF-648A-16745CD2456C}"/>
          </ac:spMkLst>
        </pc:spChg>
      </pc:sldChg>
      <pc:sldChg chg="modSp mod">
        <pc:chgData name="Conceição Teles" userId="9b4626f9-f549-4e5a-acb2-002865762d89" providerId="ADAL" clId="{6164ECDA-3DE9-489C-8C95-4DDCDBDB2766}" dt="2026-04-17T09:14:49.340" v="85" actId="255"/>
        <pc:sldMkLst>
          <pc:docMk/>
          <pc:sldMk cId="1901046184" sldId="369"/>
        </pc:sldMkLst>
        <pc:spChg chg="mod">
          <ac:chgData name="Conceição Teles" userId="9b4626f9-f549-4e5a-acb2-002865762d89" providerId="ADAL" clId="{6164ECDA-3DE9-489C-8C95-4DDCDBDB2766}" dt="2026-04-17T09:14:49.340" v="85" actId="255"/>
          <ac:spMkLst>
            <pc:docMk/>
            <pc:sldMk cId="1901046184" sldId="369"/>
            <ac:spMk id="9" creationId="{1BCCFD00-4C5F-23B9-777B-A05E2CDC082E}"/>
          </ac:spMkLst>
        </pc:spChg>
      </pc:sldChg>
      <pc:sldChg chg="modSp mod">
        <pc:chgData name="Conceição Teles" userId="9b4626f9-f549-4e5a-acb2-002865762d89" providerId="ADAL" clId="{6164ECDA-3DE9-489C-8C95-4DDCDBDB2766}" dt="2026-04-17T09:27:03.969" v="150" actId="20577"/>
        <pc:sldMkLst>
          <pc:docMk/>
          <pc:sldMk cId="3704620731" sldId="378"/>
        </pc:sldMkLst>
        <pc:spChg chg="mod">
          <ac:chgData name="Conceição Teles" userId="9b4626f9-f549-4e5a-acb2-002865762d89" providerId="ADAL" clId="{6164ECDA-3DE9-489C-8C95-4DDCDBDB2766}" dt="2026-04-17T09:27:03.969" v="150" actId="20577"/>
          <ac:spMkLst>
            <pc:docMk/>
            <pc:sldMk cId="3704620731" sldId="378"/>
            <ac:spMk id="5" creationId="{5F42557E-9846-D4E6-FE5F-F9BE6D18A30E}"/>
          </ac:spMkLst>
        </pc:spChg>
      </pc:sldChg>
      <pc:sldChg chg="modSp mod">
        <pc:chgData name="Conceição Teles" userId="9b4626f9-f549-4e5a-acb2-002865762d89" providerId="ADAL" clId="{6164ECDA-3DE9-489C-8C95-4DDCDBDB2766}" dt="2026-04-17T09:15:51.534" v="94" actId="20577"/>
        <pc:sldMkLst>
          <pc:docMk/>
          <pc:sldMk cId="3153016165" sldId="379"/>
        </pc:sldMkLst>
        <pc:spChg chg="mod">
          <ac:chgData name="Conceição Teles" userId="9b4626f9-f549-4e5a-acb2-002865762d89" providerId="ADAL" clId="{6164ECDA-3DE9-489C-8C95-4DDCDBDB2766}" dt="2026-04-17T09:15:51.534" v="94" actId="20577"/>
          <ac:spMkLst>
            <pc:docMk/>
            <pc:sldMk cId="3153016165" sldId="379"/>
            <ac:spMk id="10" creationId="{D60B1BD4-4C89-32F3-EA92-2294C3ED898D}"/>
          </ac:spMkLst>
        </pc:spChg>
      </pc:sldChg>
      <pc:sldChg chg="modSp mod">
        <pc:chgData name="Conceição Teles" userId="9b4626f9-f549-4e5a-acb2-002865762d89" providerId="ADAL" clId="{6164ECDA-3DE9-489C-8C95-4DDCDBDB2766}" dt="2026-04-17T09:12:29.919" v="73" actId="20577"/>
        <pc:sldMkLst>
          <pc:docMk/>
          <pc:sldMk cId="2472977945" sldId="380"/>
        </pc:sldMkLst>
        <pc:spChg chg="mod">
          <ac:chgData name="Conceição Teles" userId="9b4626f9-f549-4e5a-acb2-002865762d89" providerId="ADAL" clId="{6164ECDA-3DE9-489C-8C95-4DDCDBDB2766}" dt="2026-04-17T09:12:29.919" v="73" actId="20577"/>
          <ac:spMkLst>
            <pc:docMk/>
            <pc:sldMk cId="2472977945" sldId="380"/>
            <ac:spMk id="9" creationId="{24FCDBAE-4375-E1FC-CFFF-7C07B9B56C99}"/>
          </ac:spMkLst>
        </pc:spChg>
        <pc:picChg chg="mod">
          <ac:chgData name="Conceição Teles" userId="9b4626f9-f549-4e5a-acb2-002865762d89" providerId="ADAL" clId="{6164ECDA-3DE9-489C-8C95-4DDCDBDB2766}" dt="2026-04-17T09:07:59.720" v="58" actId="1038"/>
          <ac:picMkLst>
            <pc:docMk/>
            <pc:sldMk cId="2472977945" sldId="380"/>
            <ac:picMk id="3" creationId="{DF1F7462-663A-7224-60DA-A3132FAF96D0}"/>
          </ac:picMkLst>
        </pc:picChg>
      </pc:sldChg>
      <pc:sldChg chg="modSp mod">
        <pc:chgData name="Conceição Teles" userId="9b4626f9-f549-4e5a-acb2-002865762d89" providerId="ADAL" clId="{6164ECDA-3DE9-489C-8C95-4DDCDBDB2766}" dt="2026-04-17T09:18:29.312" v="108" actId="20577"/>
        <pc:sldMkLst>
          <pc:docMk/>
          <pc:sldMk cId="3863644430" sldId="381"/>
        </pc:sldMkLst>
        <pc:spChg chg="mod">
          <ac:chgData name="Conceição Teles" userId="9b4626f9-f549-4e5a-acb2-002865762d89" providerId="ADAL" clId="{6164ECDA-3DE9-489C-8C95-4DDCDBDB2766}" dt="2026-04-17T09:18:29.312" v="108" actId="20577"/>
          <ac:spMkLst>
            <pc:docMk/>
            <pc:sldMk cId="3863644430" sldId="381"/>
            <ac:spMk id="9" creationId="{24FCDBAE-4375-E1FC-CFFF-7C07B9B56C99}"/>
          </ac:spMkLst>
        </pc:spChg>
      </pc:sldChg>
      <pc:sldChg chg="modSp mod">
        <pc:chgData name="Conceição Teles" userId="9b4626f9-f549-4e5a-acb2-002865762d89" providerId="ADAL" clId="{6164ECDA-3DE9-489C-8C95-4DDCDBDB2766}" dt="2026-04-17T09:12:36.372" v="74" actId="20577"/>
        <pc:sldMkLst>
          <pc:docMk/>
          <pc:sldMk cId="4067465171" sldId="382"/>
        </pc:sldMkLst>
        <pc:spChg chg="mod">
          <ac:chgData name="Conceição Teles" userId="9b4626f9-f549-4e5a-acb2-002865762d89" providerId="ADAL" clId="{6164ECDA-3DE9-489C-8C95-4DDCDBDB2766}" dt="2026-04-17T09:12:36.372" v="74" actId="20577"/>
          <ac:spMkLst>
            <pc:docMk/>
            <pc:sldMk cId="4067465171" sldId="382"/>
            <ac:spMk id="9" creationId="{24FCDBAE-4375-E1FC-CFFF-7C07B9B56C99}"/>
          </ac:spMkLst>
        </pc:spChg>
      </pc:sldChg>
      <pc:sldChg chg="modSp mod">
        <pc:chgData name="Conceição Teles" userId="9b4626f9-f549-4e5a-acb2-002865762d89" providerId="ADAL" clId="{6164ECDA-3DE9-489C-8C95-4DDCDBDB2766}" dt="2026-04-17T09:18:39.103" v="110" actId="20577"/>
        <pc:sldMkLst>
          <pc:docMk/>
          <pc:sldMk cId="4078031189" sldId="383"/>
        </pc:sldMkLst>
        <pc:spChg chg="mod">
          <ac:chgData name="Conceição Teles" userId="9b4626f9-f549-4e5a-acb2-002865762d89" providerId="ADAL" clId="{6164ECDA-3DE9-489C-8C95-4DDCDBDB2766}" dt="2026-04-17T09:18:39.103" v="110" actId="20577"/>
          <ac:spMkLst>
            <pc:docMk/>
            <pc:sldMk cId="4078031189" sldId="383"/>
            <ac:spMk id="9" creationId="{24FCDBAE-4375-E1FC-CFFF-7C07B9B56C9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C825C-512F-6B49-ABB0-6FCACA0C8D02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19A67-B8E0-9144-BD5C-126DD0AF4F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9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659A0-CAE8-9D51-F8E9-8BE66C46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90636-E2F0-0130-1138-1B813FC98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212A6-7A4A-C9EF-140D-56A7CA34F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71D31-D894-422F-F99F-40A7D2A82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7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E38F2-8E31-B331-FA12-ADCAA633E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5F0EF-796A-2856-A79F-0170370A6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870340-4F0B-92EB-DA51-5A68EF1E1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94616-D6B2-7594-C16E-4111006A7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14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E38F2-8E31-B331-FA12-ADCAA633E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5F0EF-796A-2856-A79F-0170370A6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870340-4F0B-92EB-DA51-5A68EF1E1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94616-D6B2-7594-C16E-4111006A7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182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E38F2-8E31-B331-FA12-ADCAA633E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5F0EF-796A-2856-A79F-0170370A6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870340-4F0B-92EB-DA51-5A68EF1E1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94616-D6B2-7594-C16E-4111006A7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909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E38F2-8E31-B331-FA12-ADCAA633E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5F0EF-796A-2856-A79F-0170370A6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870340-4F0B-92EB-DA51-5A68EF1E1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94616-D6B2-7594-C16E-4111006A7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377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30E84-9102-AB8E-7E3D-383B25DC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FE81E9-AC4B-FF43-D1D2-EA54D8FC2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F72264-86FA-4862-0ECE-DF9D5E58CE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F8916-F42C-0D1B-999F-7F57C998DF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73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1F692-091C-A441-A7C0-DF1C568E56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4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5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0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07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9D25E-D79B-9FC9-C4F5-B48302CA9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454799-46A9-195A-FDA8-F40D3C555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0EFB9-DEB0-0324-832D-C60E45CA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470C-4D1C-C140-8E50-D90F4D525DC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241E5-4D24-D865-A109-836482C59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E0F1E-9F36-CF3B-929D-469383E1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ADB-9631-604E-9C42-364AA85195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76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5511A-CBB6-8E70-9C0C-98E7CFEB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851F0-8361-9166-C943-26A52C8FE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C2B0F-C4DF-3A2B-6A4A-415D114BF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470C-4D1C-C140-8E50-D90F4D525DC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058B7-89BF-DDA4-92A6-EE24B0A9C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AEA3B-C0BA-C9D1-59A1-37B6A7E2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ADB-9631-604E-9C42-364AA85195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3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5B454-6D23-ABD0-FD28-08CA3518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0A155-CB66-586C-718D-C48E97637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612E2-A7FD-600C-8510-9504771C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470C-4D1C-C140-8E50-D90F4D525DC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03E2A-BC0B-E738-A65C-F9EA43C79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A4689-CDD8-50A9-7B2C-7B528CA5C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ADB-9631-604E-9C42-364AA85195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81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4E42-5FD1-9DEB-3C53-80498EF86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6AAAE-BB2C-EA04-F5A4-1343CF096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29FD7-3AD1-3A39-82D0-61EFFA727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8DB48-E0FE-0D54-AFC3-DAEC35D03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470C-4D1C-C140-8E50-D90F4D525DC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B07E2-A7CD-9B74-711A-1CDC61D6A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CBE66-48A3-A85B-149E-7C369624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ADB-9631-604E-9C42-364AA85195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70EE3-62DC-5621-A852-E36D54FC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07FC7-0DAF-6403-1C71-C12B688B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7AFDB-4598-1740-4646-1D091F374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8495DE-6D44-067A-3A90-2196273AA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41095-4A0D-490F-4364-142DC7513D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8B913D-9529-00B5-7A67-934C78C8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470C-4D1C-C140-8E50-D90F4D525DC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AA1A9-D767-BA4F-BBF2-E17510CC0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8C520C-CB40-8D1C-2726-1852A19B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ADB-9631-604E-9C42-364AA85195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91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DE26-D786-8F77-C52E-076675A6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3AAE7-E949-B30C-97D2-C0B0553A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470C-4D1C-C140-8E50-D90F4D525DC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CB5D6-77BB-E247-04BB-095CCBA32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83BFCA-9801-AC2D-EE1B-477A7295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ADB-9631-604E-9C42-364AA85195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86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4358D3-EEA5-0486-4380-65C2A5F60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470C-4D1C-C140-8E50-D90F4D525DC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E4F9C-0305-1E33-4C5D-D55E704ED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F553F-AA10-7F88-EC98-DCA93EC98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ADB-9631-604E-9C42-364AA85195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90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66A4-C874-5CE0-8331-546BC08CB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F7A55-32A1-1914-61A1-96CC8B641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CADD6-1F19-2A6F-5320-3FD6CD511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FE7EB-FE64-79DA-D416-E1B6E10A8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470C-4D1C-C140-8E50-D90F4D525DC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246AF-73C6-8BA1-0F1D-7CBCD0443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922A3-A103-1D6A-7DF9-D7D6037BD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ADB-9631-604E-9C42-364AA85195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92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53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D9A79-C786-8D9D-FA6E-11E5B604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72A5C1-71AD-328C-4F0C-98E47B80A3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B25339-C9DF-2831-217A-70DC79805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4C336-9196-7848-5382-23ECFB478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470C-4D1C-C140-8E50-D90F4D525DC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72BE8-1998-97BF-18EF-68F452F1B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776C2-47FE-0DA7-AB65-F305E7AD4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ADB-9631-604E-9C42-364AA85195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97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F4F7B-7471-C0D9-D7B4-42DACEA6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7F8EE-32D5-44F1-7F6D-208DA32C6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76A0D-E51B-235C-23F1-48078BFC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470C-4D1C-C140-8E50-D90F4D525DC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43C33-3EC3-4EBC-3937-60576DB73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205D6-1790-E5E0-B4B6-34C5288E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ADB-9631-604E-9C42-364AA85195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60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1422F-28C2-7501-0AC1-F39C3FDB1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8473B3-2C8D-BE6E-1539-42C4E5E4E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27F24-7BD7-F80F-B48F-413E9FD3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470C-4D1C-C140-8E50-D90F4D525DC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26533-3904-4229-E3A8-B34B0E73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C28F7-C5C3-58C2-0A0F-4E635409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ADB-9631-604E-9C42-364AA85195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32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9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3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7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3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5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63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6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2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C519E3-4AC8-CE50-EA37-2140BAA6F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6FA94-D373-D63C-3596-FF07B11DA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440B7-B71C-3C10-0CBE-5921467C4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80470C-4D1C-C140-8E50-D90F4D525DC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B50CD-2AAE-29B6-C0DB-3BC0C8738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F6F3F-BC63-D2D0-13D7-F0ED4BE14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FF2ADB-9631-604E-9C42-364AA85195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0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DB94BD-9FB6-B017-0883-1E6392F71301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89A747-E424-1E88-EE68-23E80CDE2C6D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6719D1-EFAE-CAE9-D889-252D6D3E3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2DCB-7358-3959-B628-41A73A2BF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89945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Deus sempre me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ajuda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BCCFD00-4C5F-23B9-777B-A05E2CDC082E}"/>
              </a:ext>
            </a:extLst>
          </p:cNvPr>
          <p:cNvSpPr txBox="1">
            <a:spLocks/>
          </p:cNvSpPr>
          <p:nvPr/>
        </p:nvSpPr>
        <p:spPr>
          <a:xfrm>
            <a:off x="1035586" y="1538174"/>
            <a:ext cx="7623672" cy="4851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-me, 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sempre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creio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sim!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manhã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dormir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manhã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dormir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(</a:t>
            </a:r>
            <a:r>
              <a:rPr lang="en-US" sz="2000" dirty="0" err="1"/>
              <a:t>Repetir</a:t>
            </a:r>
            <a:r>
              <a:rPr lang="en-US" sz="2000" dirty="0"/>
              <a:t>)</a:t>
            </a:r>
            <a:endParaRPr lang="pt-PT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98CF16E-6577-D930-E4D0-D88FA0A26D6F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0ABCCF-BFEB-42FC-D830-57CB0E103025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Deus Sempre me Ajuda">
            <a:hlinkClick r:id="" action="ppaction://media"/>
            <a:extLst>
              <a:ext uri="{FF2B5EF4-FFF2-40B4-BE49-F238E27FC236}">
                <a16:creationId xmlns:a16="http://schemas.microsoft.com/office/drawing/2014/main" id="{D24CA455-FEBD-CAE7-1DA8-C93A7028C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4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2215B58-BEFB-922B-623F-4610379AE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4390E2E0-FDD1-5007-8774-485CC9C1FFFE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C2683C-E77F-40DD-725C-C000F30CECFF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E31165C-D5BC-2126-D008-213C63490B5D}"/>
              </a:ext>
            </a:extLst>
          </p:cNvPr>
          <p:cNvSpPr txBox="1">
            <a:spLocks/>
          </p:cNvSpPr>
          <p:nvPr/>
        </p:nvSpPr>
        <p:spPr>
          <a:xfrm>
            <a:off x="1099749" y="2296927"/>
            <a:ext cx="4702845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/a…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2E54766-9B3A-C9AB-A8FB-3AEA2F20B25C}"/>
              </a:ext>
            </a:extLst>
          </p:cNvPr>
          <p:cNvSpPr txBox="1">
            <a:spLocks/>
          </p:cNvSpPr>
          <p:nvPr/>
        </p:nvSpPr>
        <p:spPr>
          <a:xfrm>
            <a:off x="406400" y="6556367"/>
            <a:ext cx="8637239" cy="258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00" dirty="0">
                <a:solidFill>
                  <a:srgbClr val="323338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003B146-58B5-FE1D-7190-CF17503BF1DE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arabéns">
            <a:hlinkClick r:id="" action="ppaction://media"/>
            <a:extLst>
              <a:ext uri="{FF2B5EF4-FFF2-40B4-BE49-F238E27FC236}">
                <a16:creationId xmlns:a16="http://schemas.microsoft.com/office/drawing/2014/main" id="{0CC865BF-B3B0-E0F7-EA4E-33D982FB0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494FE-E7C6-1BD5-FC65-329FE04F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A0C3358E-8995-C465-88B5-0A4C89A12A03}"/>
              </a:ext>
            </a:extLst>
          </p:cNvPr>
          <p:cNvSpPr/>
          <p:nvPr/>
        </p:nvSpPr>
        <p:spPr>
          <a:xfrm>
            <a:off x="0" y="47887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0C145B8-AE9B-E149-F4D2-1F9BD64E636D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60B1BD4-4C89-32F3-EA92-2294C3ED898D}"/>
              </a:ext>
            </a:extLst>
          </p:cNvPr>
          <p:cNvSpPr txBox="1">
            <a:spLocks/>
          </p:cNvSpPr>
          <p:nvPr/>
        </p:nvSpPr>
        <p:spPr>
          <a:xfrm>
            <a:off x="1078523" y="2221907"/>
            <a:ext cx="8229529" cy="394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z.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4DEFEB-B156-B4CA-1129-3CAE1A98F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E133B64-D263-0EB7-E56B-EC175DA525BC}"/>
              </a:ext>
            </a:extLst>
          </p:cNvPr>
          <p:cNvSpPr txBox="1">
            <a:spLocks/>
          </p:cNvSpPr>
          <p:nvPr/>
        </p:nvSpPr>
        <p:spPr>
          <a:xfrm>
            <a:off x="-298269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"Visitor Song"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FD7A681-F486-FE7E-8942-319BD0FE4B53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F124B2E7-AC59-2477-D891-F327BC9CA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7912AC49-E5BF-8B0E-2BB8-4836C184015B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23F5366-1818-CD87-7F85-83621A8F7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entrego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Ti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E1871045-C03B-7517-4537-63AF78B21B6E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5E46832-961D-1F09-3792-1BE79DAAEF31}"/>
              </a:ext>
            </a:extLst>
          </p:cNvPr>
          <p:cNvSpPr txBox="1">
            <a:spLocks/>
          </p:cNvSpPr>
          <p:nvPr/>
        </p:nvSpPr>
        <p:spPr>
          <a:xfrm>
            <a:off x="555787" y="38821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E26FDC5-FFB4-643A-0700-AE488A80A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Ti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é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é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(</a:t>
            </a:r>
            <a:r>
              <a:rPr lang="en-US" sz="2000" dirty="0" err="1"/>
              <a:t>Repetir</a:t>
            </a:r>
            <a:r>
              <a:rPr lang="en-US" sz="2000" dirty="0"/>
              <a:t>)</a:t>
            </a:r>
            <a:endParaRPr lang="pt-PT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25E9DAD-B4CB-0AFF-C5D5-3CC4581EF7E6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"Open My Heart, Open My Hand"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Eu Entrego a Ti">
            <a:hlinkClick r:id="" action="ppaction://media"/>
            <a:extLst>
              <a:ext uri="{FF2B5EF4-FFF2-40B4-BE49-F238E27FC236}">
                <a16:creationId xmlns:a16="http://schemas.microsoft.com/office/drawing/2014/main" id="{4C2316C2-9DE2-763D-FE54-9276ABF9F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7F3B3EE-0BDF-9FA7-671A-54C248E05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Ajoelho</a:t>
            </a: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 para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5C38FD6C-921C-93D8-3939-ADA415F0F36D}"/>
              </a:ext>
            </a:extLst>
          </p:cNvPr>
          <p:cNvSpPr/>
          <p:nvPr/>
        </p:nvSpPr>
        <p:spPr>
          <a:xfrm>
            <a:off x="-265470" y="477081"/>
            <a:ext cx="423926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2E1059-E9A8-CA9A-89D5-9A9960DB3F65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8A9A6AE-C593-1C7A-62A4-D49A785E7C0B}"/>
              </a:ext>
            </a:extLst>
          </p:cNvPr>
          <p:cNvSpPr txBox="1">
            <a:spLocks/>
          </p:cNvSpPr>
          <p:nvPr/>
        </p:nvSpPr>
        <p:spPr>
          <a:xfrm>
            <a:off x="1037216" y="2046572"/>
            <a:ext cx="7619896" cy="4069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Ajoelho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3EFC593-0F31-529B-3BE5-4AA3FD7D9B48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"When I Kneed Down to Pray" by Coralie Fraser, copyright © 2005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Ajoelho Para Orar">
            <a:hlinkClick r:id="" action="ppaction://media"/>
            <a:extLst>
              <a:ext uri="{FF2B5EF4-FFF2-40B4-BE49-F238E27FC236}">
                <a16:creationId xmlns:a16="http://schemas.microsoft.com/office/drawing/2014/main" id="{0CAC1214-55DC-EABB-DD53-5AB5A0F2C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C2C6328-73E2-354E-DA7E-2CB9853D3569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5A0333B-4274-AAA7-9000-20E8678B6D85}"/>
              </a:ext>
            </a:extLst>
          </p:cNvPr>
          <p:cNvSpPr txBox="1">
            <a:spLocks/>
          </p:cNvSpPr>
          <p:nvPr/>
        </p:nvSpPr>
        <p:spPr>
          <a:xfrm>
            <a:off x="1121675" y="2321413"/>
            <a:ext cx="7348557" cy="36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podemos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10E60E-A017-451D-9B1F-C8B0A522C253}"/>
              </a:ext>
            </a:extLst>
          </p:cNvPr>
          <p:cNvSpPr txBox="1">
            <a:spLocks/>
          </p:cNvSpPr>
          <p:nvPr/>
        </p:nvSpPr>
        <p:spPr>
          <a:xfrm>
            <a:off x="227456" y="6514081"/>
            <a:ext cx="8145363" cy="3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"God's Words by Amy Cherry,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4BB3933F-02D4-63B9-DECD-5B55C32CE943}"/>
              </a:ext>
            </a:extLst>
          </p:cNvPr>
          <p:cNvSpPr/>
          <p:nvPr/>
        </p:nvSpPr>
        <p:spPr>
          <a:xfrm>
            <a:off x="0" y="469068"/>
            <a:ext cx="3074929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904132-4597-59D7-C535-A0BECED26714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6F0D2D"/>
                </a:solidFill>
                <a:latin typeface="Century Gothic" panose="020B0502020202020204" pitchFamily="34" charset="0"/>
              </a:rPr>
              <a:t>Palavra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 de Deus</a:t>
            </a:r>
            <a:endParaRPr lang="en-AU" sz="2400" dirty="0">
              <a:solidFill>
                <a:srgbClr val="6F0D2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54490F-1072-556F-0DF4-403BF2167F0D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A Palavra de Deus">
            <a:hlinkClick r:id="" action="ppaction://media"/>
            <a:extLst>
              <a:ext uri="{FF2B5EF4-FFF2-40B4-BE49-F238E27FC236}">
                <a16:creationId xmlns:a16="http://schemas.microsoft.com/office/drawing/2014/main" id="{BB21BE07-A404-1C4A-1400-76B6732C7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9A3008AA-72E3-749F-3E95-A654CA1F8791}"/>
              </a:ext>
            </a:extLst>
          </p:cNvPr>
          <p:cNvSpPr txBox="1"/>
          <p:nvPr/>
        </p:nvSpPr>
        <p:spPr>
          <a:xfrm>
            <a:off x="159998" y="2151727"/>
            <a:ext cx="808442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“...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lançando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sobre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vossa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ansiedade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cuidado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vós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Pedro 5:7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54F3792-9C71-D669-774D-FE9E2FA1C675}"/>
              </a:ext>
            </a:extLst>
          </p:cNvPr>
          <p:cNvSpPr/>
          <p:nvPr/>
        </p:nvSpPr>
        <p:spPr>
          <a:xfrm>
            <a:off x="0" y="447585"/>
            <a:ext cx="402506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ECE514-49E2-1147-51DE-031DF32106CB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33660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0854CA50-E214-3792-DD23-FA4F9298FA51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9A52D-EAFC-A676-FDFF-CF3EEC3B6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42557E-9846-D4E6-FE5F-F9BE6D18A30E}"/>
              </a:ext>
            </a:extLst>
          </p:cNvPr>
          <p:cNvSpPr txBox="1"/>
          <p:nvPr/>
        </p:nvSpPr>
        <p:spPr>
          <a:xfrm>
            <a:off x="1059355" y="2024878"/>
            <a:ext cx="704884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600" dirty="0">
                <a:latin typeface="Century Gothic" panose="020B0502020202020204" pitchFamily="34" charset="0"/>
              </a:rPr>
              <a:t>Ele cuida de ti,</a:t>
            </a:r>
          </a:p>
          <a:p>
            <a:r>
              <a:rPr lang="pt-PT" sz="3600" dirty="0">
                <a:latin typeface="Century Gothic" panose="020B0502020202020204" pitchFamily="34" charset="0"/>
              </a:rPr>
              <a:t>Ele cuida de ti</a:t>
            </a:r>
          </a:p>
          <a:p>
            <a:r>
              <a:rPr lang="pt-PT" sz="3600" dirty="0">
                <a:latin typeface="Century Gothic" panose="020B0502020202020204" pitchFamily="34" charset="0"/>
              </a:rPr>
              <a:t>N’Ele lança as tuas aflições.</a:t>
            </a:r>
          </a:p>
          <a:p>
            <a:r>
              <a:rPr lang="pt-PT" sz="3600" dirty="0">
                <a:latin typeface="Century Gothic" panose="020B0502020202020204" pitchFamily="34" charset="0"/>
              </a:rPr>
              <a:t>Pois Ele cuida de ti,</a:t>
            </a:r>
          </a:p>
          <a:p>
            <a:r>
              <a:rPr lang="pt-PT" sz="3600" dirty="0">
                <a:latin typeface="Century Gothic" panose="020B0502020202020204" pitchFamily="34" charset="0"/>
              </a:rPr>
              <a:t>Ele cuida de ti</a:t>
            </a:r>
          </a:p>
          <a:p>
            <a:r>
              <a:rPr lang="en-AU" sz="3600" dirty="0">
                <a:latin typeface="Century Gothic" panose="020B0502020202020204" pitchFamily="34" charset="0"/>
              </a:rPr>
              <a:t>1ª de Pedro 5:7.</a:t>
            </a:r>
          </a:p>
          <a:p>
            <a:endParaRPr lang="pt-PT" sz="3600" dirty="0">
              <a:latin typeface="Century Gothic" panose="020B0502020202020204" pitchFamily="34" charset="0"/>
            </a:endParaRPr>
          </a:p>
          <a:p>
            <a:r>
              <a:rPr lang="en-AU" sz="2000" dirty="0">
                <a:latin typeface="Century Gothic" panose="020B0502020202020204" pitchFamily="34" charset="0"/>
              </a:rPr>
              <a:t>(</a:t>
            </a:r>
            <a:r>
              <a:rPr lang="en-AU" sz="2000" dirty="0" err="1">
                <a:latin typeface="Century Gothic" panose="020B0502020202020204" pitchFamily="34" charset="0"/>
              </a:rPr>
              <a:t>Repetir</a:t>
            </a:r>
            <a:r>
              <a:rPr lang="en-AU" sz="2000" dirty="0">
                <a:latin typeface="Century Gothic" panose="020B0502020202020204" pitchFamily="34" charset="0"/>
              </a:rPr>
              <a:t>)</a:t>
            </a:r>
            <a:endParaRPr lang="pt-PT" sz="20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053BFD-9DA3-C8C1-BC7A-5EECDA15FED5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SCRIPTURE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BA1B6D-7A53-E653-0D0D-319DF0D87395}"/>
              </a:ext>
            </a:extLst>
          </p:cNvPr>
          <p:cNvSpPr txBox="1">
            <a:spLocks/>
          </p:cNvSpPr>
          <p:nvPr/>
        </p:nvSpPr>
        <p:spPr>
          <a:xfrm>
            <a:off x="363556" y="6409012"/>
            <a:ext cx="7308082" cy="4145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"1 Peter 5:7" music by Sean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Nebblett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, copyright © 2026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84BC18-5732-2594-BB10-45C7A25867CF}"/>
              </a:ext>
            </a:extLst>
          </p:cNvPr>
          <p:cNvSpPr txBox="1">
            <a:spLocks/>
          </p:cNvSpPr>
          <p:nvPr/>
        </p:nvSpPr>
        <p:spPr>
          <a:xfrm>
            <a:off x="637759" y="991682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13BBB1"/>
                </a:solidFill>
                <a:latin typeface="Century Gothic" panose="020B0502020202020204" pitchFamily="34" charset="0"/>
              </a:rPr>
              <a:t>I Pedro 5:7</a:t>
            </a:r>
            <a:endParaRPr lang="en-AU" sz="2400" dirty="0">
              <a:solidFill>
                <a:srgbClr val="13BBB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107BF013-E93E-EBC5-5EF5-E3212A07BB80}"/>
              </a:ext>
            </a:extLst>
          </p:cNvPr>
          <p:cNvSpPr/>
          <p:nvPr/>
        </p:nvSpPr>
        <p:spPr>
          <a:xfrm>
            <a:off x="0" y="257511"/>
            <a:ext cx="380287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52D3E1-6F64-70FF-52D7-55A9AAC737B9}"/>
              </a:ext>
            </a:extLst>
          </p:cNvPr>
          <p:cNvSpPr txBox="1">
            <a:spLocks/>
          </p:cNvSpPr>
          <p:nvPr/>
        </p:nvSpPr>
        <p:spPr>
          <a:xfrm>
            <a:off x="580967" y="255012"/>
            <a:ext cx="32219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CANÇÃO DA ESCRITURA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1 Pedro c5 v7">
            <a:hlinkClick r:id="" action="ppaction://media"/>
            <a:extLst>
              <a:ext uri="{FF2B5EF4-FFF2-40B4-BE49-F238E27FC236}">
                <a16:creationId xmlns:a16="http://schemas.microsoft.com/office/drawing/2014/main" id="{C02493B7-D2A4-C233-ACD6-71215D917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2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A 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Cara humana, vestuário, pessoa, captura de ecrã&#10;&#10;Descrição gerada automaticamente">
            <a:extLst>
              <a:ext uri="{FF2B5EF4-FFF2-40B4-BE49-F238E27FC236}">
                <a16:creationId xmlns:a16="http://schemas.microsoft.com/office/drawing/2014/main" id="{B859F4F8-CB9B-D9E8-1C62-7735F0870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5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70FC38-CA54-C27D-DB42-BAD0F2E522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7551" r="5383" b="11543"/>
          <a:stretch>
            <a:fillRect/>
          </a:stretch>
        </p:blipFill>
        <p:spPr>
          <a:xfrm>
            <a:off x="1333031" y="-1"/>
            <a:ext cx="9525938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44719D-D223-E659-FBF0-03EFB7555F3F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16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03E2F-8182-6593-9484-624E33C7DD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2" t="1766" b="56290"/>
          <a:stretch>
            <a:fillRect/>
          </a:stretch>
        </p:blipFill>
        <p:spPr>
          <a:xfrm>
            <a:off x="-46761" y="1"/>
            <a:ext cx="12238762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2C7F295-BF8C-604D-3135-DA99012D4729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06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0D613B-6677-08D5-C369-36D8F924DA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556" b="1975"/>
          <a:stretch>
            <a:fillRect/>
          </a:stretch>
        </p:blipFill>
        <p:spPr>
          <a:xfrm>
            <a:off x="0" y="1"/>
            <a:ext cx="12198952" cy="6857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F0E40AD-0DD7-A03B-81D6-CE6D74A496AB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491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9F42B1-70AD-6DA5-2B8C-D462F61075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38"/>
          <a:stretch>
            <a:fillRect/>
          </a:stretch>
        </p:blipFill>
        <p:spPr>
          <a:xfrm>
            <a:off x="3032142" y="-3109"/>
            <a:ext cx="6127716" cy="6861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DF00B5-1943-2AC9-119A-E006FD8975D5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426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B72ACF-AB23-7EE8-D341-0CE253FF07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06" r="5120" b="11751"/>
          <a:stretch>
            <a:fillRect/>
          </a:stretch>
        </p:blipFill>
        <p:spPr>
          <a:xfrm>
            <a:off x="0" y="1123029"/>
            <a:ext cx="12192000" cy="46119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AE5E1F3-4055-5C72-D5D8-35C06ED7ED4C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365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E9207-9D92-D988-81ED-17A4331406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940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30A776B-7633-2BBB-E336-86B9F140337D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370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71C278C-298E-CD20-BAF3-D156B242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8D23B0-20EC-63CB-501A-4E709D95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É</a:t>
            </a: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hora de </a:t>
            </a: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escutar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162EDD-8F41-6D18-71AB-B1EC88B34348}"/>
              </a:ext>
            </a:extLst>
          </p:cNvPr>
          <p:cNvSpPr/>
          <p:nvPr/>
        </p:nvSpPr>
        <p:spPr>
          <a:xfrm>
            <a:off x="0" y="458674"/>
            <a:ext cx="5214938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FFA187-23BE-3210-40EB-5BF750272DA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475878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PARA OS QUE CHEGAM MAIS CEDO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C4FF99F-5F1E-08BF-881F-1B0DF8CF7C78}"/>
              </a:ext>
            </a:extLst>
          </p:cNvPr>
          <p:cNvSpPr txBox="1">
            <a:spLocks/>
          </p:cNvSpPr>
          <p:nvPr/>
        </p:nvSpPr>
        <p:spPr>
          <a:xfrm>
            <a:off x="609768" y="2037149"/>
            <a:ext cx="8733762" cy="2377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hora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sentar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amigo Jesus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Vem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sentar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pois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vou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falar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do amigo Jesus.</a:t>
            </a:r>
            <a:endParaRPr lang="en-US" sz="20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370C5-BB13-55D4-FAFF-38BB6AC1F4F8}"/>
              </a:ext>
            </a:extLst>
          </p:cNvPr>
          <p:cNvSpPr txBox="1">
            <a:spLocks/>
          </p:cNvSpPr>
          <p:nvPr/>
        </p:nvSpPr>
        <p:spPr>
          <a:xfrm>
            <a:off x="-432216" y="648692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"Pack It Up" by Coralie Fraser, copyright © 2022 General Conference Corporation of Seventh-day Adventists®.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É Hora de Escutar">
            <a:hlinkClick r:id="" action="ppaction://media"/>
            <a:extLst>
              <a:ext uri="{FF2B5EF4-FFF2-40B4-BE49-F238E27FC236}">
                <a16:creationId xmlns:a16="http://schemas.microsoft.com/office/drawing/2014/main" id="{334984A2-EE14-2301-81D0-B067547BB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BE3E7-050C-77BF-41FA-C35F51520F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183" b="3845"/>
          <a:stretch>
            <a:fillRect/>
          </a:stretch>
        </p:blipFill>
        <p:spPr>
          <a:xfrm>
            <a:off x="0" y="0"/>
            <a:ext cx="12184002" cy="6857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07DA919-2453-50EC-2C6C-C4BB80DDBC01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75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EXPLORADORA DE 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3FCA05-ADB5-7D9C-1783-3AA791152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3A92DC42-7BAE-A117-F089-2CA6F7177E95}"/>
              </a:ext>
            </a:extLst>
          </p:cNvPr>
          <p:cNvSpPr txBox="1"/>
          <p:nvPr/>
        </p:nvSpPr>
        <p:spPr>
          <a:xfrm>
            <a:off x="504201" y="2476969"/>
            <a:ext cx="7520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A227FA85-BFE1-DD6D-CA50-735C03719F65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DAC8676-86DD-A394-12C0-1D763F3C71DB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3038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533877" y="2459504"/>
            <a:ext cx="6241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 E MISSÃO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1A1B6940-C8D9-D5C0-B11F-8987722DDA9D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2C1F774-864F-3350-C3BC-326F17231328}"/>
              </a:ext>
            </a:extLst>
          </p:cNvPr>
          <p:cNvSpPr txBox="1"/>
          <p:nvPr/>
        </p:nvSpPr>
        <p:spPr>
          <a:xfrm>
            <a:off x="1554585" y="1627774"/>
            <a:ext cx="59018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 E 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68C83C0-F832-AFC7-86BA-2D20FE35C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Foi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tão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bom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ouvir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DF527FEE-65A9-AAC8-F15C-21BFF7EE3EB5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5217C87-A3D0-8357-92B1-ADBCB4E4BF62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C8E19D0-5EC5-29B3-36AF-0F83C81E9246}"/>
              </a:ext>
            </a:extLst>
          </p:cNvPr>
          <p:cNvSpPr txBox="1">
            <a:spLocks/>
          </p:cNvSpPr>
          <p:nvPr/>
        </p:nvSpPr>
        <p:spPr>
          <a:xfrm>
            <a:off x="1021176" y="1638580"/>
            <a:ext cx="8273813" cy="456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3C3A13C-4D26-EB31-A1CB-36335AC2B0E5}"/>
              </a:ext>
            </a:extLst>
          </p:cNvPr>
          <p:cNvSpPr txBox="1">
            <a:spLocks/>
          </p:cNvSpPr>
          <p:nvPr/>
        </p:nvSpPr>
        <p:spPr>
          <a:xfrm>
            <a:off x="291702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"See You Again"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18A83CBF-972F-242B-7CE3-7AA473889B7F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Foi Tão Bom Ouvir">
            <a:hlinkClick r:id="" action="ppaction://media"/>
            <a:extLst>
              <a:ext uri="{FF2B5EF4-FFF2-40B4-BE49-F238E27FC236}">
                <a16:creationId xmlns:a16="http://schemas.microsoft.com/office/drawing/2014/main" id="{F4C2C69E-F984-528F-9659-622489486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668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89FC9C-DD7B-10B3-6E60-FB7555DBFD0A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F0260FD-9EE0-9504-80C4-E98FEFAEB11D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513A2-8C8D-0E6A-674B-1081D9B97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589C237-4660-342B-96A2-A55ECB047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92832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Bem-vindo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és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BE9955B-D7E7-FDEF-648A-16745CD2456C}"/>
              </a:ext>
            </a:extLst>
          </p:cNvPr>
          <p:cNvSpPr txBox="1">
            <a:spLocks/>
          </p:cNvSpPr>
          <p:nvPr/>
        </p:nvSpPr>
        <p:spPr>
          <a:xfrm>
            <a:off x="903633" y="1227686"/>
            <a:ext cx="8508900" cy="4849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Hello,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Namaste,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Nihao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Bonjour, Shalom,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Tag, Ciao,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(X4)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5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(</a:t>
            </a:r>
            <a:r>
              <a:rPr lang="en-US" sz="2000" dirty="0" err="1"/>
              <a:t>Repetir</a:t>
            </a:r>
            <a:r>
              <a:rPr lang="en-US" sz="2000" dirty="0"/>
              <a:t>)</a:t>
            </a:r>
            <a:endParaRPr lang="pt-PT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9E0B8B3D-E430-EF85-9FB6-FF629344EE0D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CD91452-DFFD-2A79-54BA-3AC30672018F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Bem-vindo És">
            <a:hlinkClick r:id="" action="ppaction://media"/>
            <a:extLst>
              <a:ext uri="{FF2B5EF4-FFF2-40B4-BE49-F238E27FC236}">
                <a16:creationId xmlns:a16="http://schemas.microsoft.com/office/drawing/2014/main" id="{8D7615BD-0DC2-D503-CFDF-844D1AF10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2C960C-ED80-7344-8676-8B55E1F7B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3CA19-88B7-84FE-08F1-38D7ACFCE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89945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Sempre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4FCDBAE-4375-E1FC-CFFF-7C07B9B56C99}"/>
              </a:ext>
            </a:extLst>
          </p:cNvPr>
          <p:cNvSpPr txBox="1">
            <a:spLocks/>
          </p:cNvSpPr>
          <p:nvPr/>
        </p:nvSpPr>
        <p:spPr>
          <a:xfrm>
            <a:off x="1046602" y="1692410"/>
            <a:ext cx="8168836" cy="3760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sol, sol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brilha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chuva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que vier,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for.</a:t>
            </a: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71903199-6CDB-9F10-3011-439581EECFF9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309A54-1430-4E4D-A106-7B5E2212FA6B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Sempre">
            <a:hlinkClick r:id="" action="ppaction://media"/>
            <a:extLst>
              <a:ext uri="{FF2B5EF4-FFF2-40B4-BE49-F238E27FC236}">
                <a16:creationId xmlns:a16="http://schemas.microsoft.com/office/drawing/2014/main" id="{DF1F7462-663A-7224-60DA-A3132FAF9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7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2C960C-ED80-7344-8676-8B55E1F7B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3CA19-88B7-84FE-08F1-38D7ACFCE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89945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Sempre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4FCDBAE-4375-E1FC-CFFF-7C07B9B56C99}"/>
              </a:ext>
            </a:extLst>
          </p:cNvPr>
          <p:cNvSpPr txBox="1">
            <a:spLocks/>
          </p:cNvSpPr>
          <p:nvPr/>
        </p:nvSpPr>
        <p:spPr>
          <a:xfrm>
            <a:off x="1046602" y="1692410"/>
            <a:ext cx="8168836" cy="3760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Sempre,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permanecerá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uidará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sempre.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sei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sei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71903199-6CDB-9F10-3011-439581EECFF9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309A54-1430-4E4D-A106-7B5E2212FA6B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64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2C960C-ED80-7344-8676-8B55E1F7B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3CA19-88B7-84FE-08F1-38D7ACFCE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89945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Sempre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4FCDBAE-4375-E1FC-CFFF-7C07B9B56C99}"/>
              </a:ext>
            </a:extLst>
          </p:cNvPr>
          <p:cNvSpPr txBox="1">
            <a:spLocks/>
          </p:cNvSpPr>
          <p:nvPr/>
        </p:nvSpPr>
        <p:spPr>
          <a:xfrm>
            <a:off x="971846" y="1649547"/>
            <a:ext cx="8629355" cy="3760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Noutro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sinto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sentir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71903199-6CDB-9F10-3011-439581EECFF9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309A54-1430-4E4D-A106-7B5E2212FA6B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65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2C960C-ED80-7344-8676-8B55E1F7B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3CA19-88B7-84FE-08F1-38D7ACFCE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89945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Sempre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4FCDBAE-4375-E1FC-CFFF-7C07B9B56C99}"/>
              </a:ext>
            </a:extLst>
          </p:cNvPr>
          <p:cNvSpPr txBox="1">
            <a:spLocks/>
          </p:cNvSpPr>
          <p:nvPr/>
        </p:nvSpPr>
        <p:spPr>
          <a:xfrm>
            <a:off x="843405" y="1663835"/>
            <a:ext cx="8629355" cy="3760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Sempre,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permanecerá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uidará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sempre.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sei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sei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71903199-6CDB-9F10-3011-439581EECFF9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309A54-1430-4E4D-A106-7B5E2212FA6B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3118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1044</Words>
  <Application>Microsoft Office PowerPoint</Application>
  <PresentationFormat>Ecrã Panorâmico</PresentationFormat>
  <Paragraphs>226</Paragraphs>
  <Slides>36</Slides>
  <Notes>8</Notes>
  <HiddenSlides>0</HiddenSlides>
  <MMClips>11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36</vt:i4>
      </vt:variant>
    </vt:vector>
  </HeadingPairs>
  <TitlesOfParts>
    <vt:vector size="43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Apresentação do PowerPoint</vt:lpstr>
      <vt:lpstr>Apresentação do PowerPoint</vt:lpstr>
      <vt:lpstr>É hora de escutar</vt:lpstr>
      <vt:lpstr>Apresentação do PowerPoint</vt:lpstr>
      <vt:lpstr>Bem-vindo és</vt:lpstr>
      <vt:lpstr>Sempre</vt:lpstr>
      <vt:lpstr>Sempre</vt:lpstr>
      <vt:lpstr>Sempre</vt:lpstr>
      <vt:lpstr>Sempre</vt:lpstr>
      <vt:lpstr>Deus sempre me ajuda</vt:lpstr>
      <vt:lpstr>Parabéns</vt:lpstr>
      <vt:lpstr>Música da Visita</vt:lpstr>
      <vt:lpstr>Apresentação do PowerPoint</vt:lpstr>
      <vt:lpstr>Eu entrego a Ti</vt:lpstr>
      <vt:lpstr>Ajoelho para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Foi tão bom ouvir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18</cp:revision>
  <dcterms:created xsi:type="dcterms:W3CDTF">2025-11-04T12:51:16Z</dcterms:created>
  <dcterms:modified xsi:type="dcterms:W3CDTF">2026-04-17T09:30:45Z</dcterms:modified>
</cp:coreProperties>
</file>