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8"/>
  </p:notesMasterIdLst>
  <p:sldIdLst>
    <p:sldId id="335" r:id="rId3"/>
    <p:sldId id="336" r:id="rId4"/>
    <p:sldId id="332" r:id="rId5"/>
    <p:sldId id="282" r:id="rId6"/>
    <p:sldId id="368" r:id="rId7"/>
    <p:sldId id="369" r:id="rId8"/>
    <p:sldId id="372" r:id="rId9"/>
    <p:sldId id="363" r:id="rId10"/>
    <p:sldId id="294" r:id="rId11"/>
    <p:sldId id="293" r:id="rId12"/>
    <p:sldId id="338" r:id="rId13"/>
    <p:sldId id="276" r:id="rId14"/>
    <p:sldId id="311" r:id="rId15"/>
    <p:sldId id="370" r:id="rId16"/>
    <p:sldId id="357" r:id="rId17"/>
    <p:sldId id="312" r:id="rId18"/>
    <p:sldId id="274" r:id="rId19"/>
    <p:sldId id="371" r:id="rId20"/>
    <p:sldId id="313" r:id="rId21"/>
    <p:sldId id="333" r:id="rId22"/>
    <p:sldId id="280" r:id="rId23"/>
    <p:sldId id="337" r:id="rId24"/>
    <p:sldId id="256" r:id="rId25"/>
    <p:sldId id="257" r:id="rId26"/>
    <p:sldId id="258" r:id="rId27"/>
    <p:sldId id="259" r:id="rId28"/>
    <p:sldId id="260" r:id="rId29"/>
    <p:sldId id="261" r:id="rId30"/>
    <p:sldId id="262" r:id="rId31"/>
    <p:sldId id="326" r:id="rId32"/>
    <p:sldId id="358" r:id="rId33"/>
    <p:sldId id="315" r:id="rId34"/>
    <p:sldId id="323" r:id="rId35"/>
    <p:sldId id="316" r:id="rId36"/>
    <p:sldId id="31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33E8B-BBAA-4A1E-8123-AC8E689A1EFE}" v="10" dt="2026-04-17T09:59:16.6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5"/>
    <p:restoredTop sz="94655"/>
  </p:normalViewPr>
  <p:slideViewPr>
    <p:cSldViewPr snapToGrid="0">
      <p:cViewPr varScale="1">
        <p:scale>
          <a:sx n="53" d="100"/>
          <a:sy n="53" d="100"/>
        </p:scale>
        <p:origin x="7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undo custSel modSld">
      <pc:chgData name="Conceição Teles" userId="9b4626f9-f549-4e5a-acb2-002865762d89" providerId="ADAL" clId="{6164ECDA-3DE9-489C-8C95-4DDCDBDB2766}" dt="2026-04-17T10:06:46.211" v="168" actId="1076"/>
      <pc:docMkLst>
        <pc:docMk/>
      </pc:docMkLst>
      <pc:sldChg chg="modSp mod">
        <pc:chgData name="Conceição Teles" userId="9b4626f9-f549-4e5a-acb2-002865762d89" providerId="ADAL" clId="{6164ECDA-3DE9-489C-8C95-4DDCDBDB2766}" dt="2026-04-17T10:03:36.519" v="163" actId="1076"/>
        <pc:sldMkLst>
          <pc:docMk/>
          <pc:sldMk cId="1128003745" sldId="274"/>
        </pc:sldMkLst>
        <pc:spChg chg="mod">
          <ac:chgData name="Conceição Teles" userId="9b4626f9-f549-4e5a-acb2-002865762d89" providerId="ADAL" clId="{6164ECDA-3DE9-489C-8C95-4DDCDBDB2766}" dt="2026-04-17T10:03:36.519" v="163" actId="1076"/>
          <ac:spMkLst>
            <pc:docMk/>
            <pc:sldMk cId="1128003745" sldId="274"/>
            <ac:spMk id="4" creationId="{66755261-87C4-39C3-A2BA-9D8FD2FCBB93}"/>
          </ac:spMkLst>
        </pc:spChg>
      </pc:sldChg>
      <pc:sldChg chg="modSp mod">
        <pc:chgData name="Conceição Teles" userId="9b4626f9-f549-4e5a-acb2-002865762d89" providerId="ADAL" clId="{6164ECDA-3DE9-489C-8C95-4DDCDBDB2766}" dt="2026-04-17T10:00:25.008" v="153" actId="404"/>
        <pc:sldMkLst>
          <pc:docMk/>
          <pc:sldMk cId="2328505631" sldId="276"/>
        </pc:sldMkLst>
        <pc:spChg chg="mod">
          <ac:chgData name="Conceição Teles" userId="9b4626f9-f549-4e5a-acb2-002865762d89" providerId="ADAL" clId="{6164ECDA-3DE9-489C-8C95-4DDCDBDB2766}" dt="2026-04-17T10:00:25.008" v="153" actId="404"/>
          <ac:spMkLst>
            <pc:docMk/>
            <pc:sldMk cId="2328505631" sldId="276"/>
            <ac:spMk id="15" creationId="{A7E06F54-7A1B-A169-B465-E4F81B601FF5}"/>
          </ac:spMkLst>
        </pc:spChg>
      </pc:sldChg>
      <pc:sldChg chg="modSp mod">
        <pc:chgData name="Conceição Teles" userId="9b4626f9-f549-4e5a-acb2-002865762d89" providerId="ADAL" clId="{6164ECDA-3DE9-489C-8C95-4DDCDBDB2766}" dt="2026-04-17T09:59:19.752" v="128" actId="20577"/>
        <pc:sldMkLst>
          <pc:docMk/>
          <pc:sldMk cId="502744719" sldId="293"/>
        </pc:sldMkLst>
        <pc:spChg chg="mod">
          <ac:chgData name="Conceição Teles" userId="9b4626f9-f549-4e5a-acb2-002865762d89" providerId="ADAL" clId="{6164ECDA-3DE9-489C-8C95-4DDCDBDB2766}" dt="2026-04-17T09:59:19.752" v="128" actId="20577"/>
          <ac:spMkLst>
            <pc:docMk/>
            <pc:sldMk cId="502744719" sldId="293"/>
            <ac:spMk id="12" creationId="{203A986A-9DA5-739B-E36B-471C77932679}"/>
          </ac:spMkLst>
        </pc:spChg>
      </pc:sldChg>
      <pc:sldChg chg="modSp mod">
        <pc:chgData name="Conceição Teles" userId="9b4626f9-f549-4e5a-acb2-002865762d89" providerId="ADAL" clId="{6164ECDA-3DE9-489C-8C95-4DDCDBDB2766}" dt="2026-04-14T13:25:35.641" v="11" actId="5793"/>
        <pc:sldMkLst>
          <pc:docMk/>
          <pc:sldMk cId="4035674651" sldId="294"/>
        </pc:sldMkLst>
        <pc:spChg chg="mod">
          <ac:chgData name="Conceição Teles" userId="9b4626f9-f549-4e5a-acb2-002865762d89" providerId="ADAL" clId="{6164ECDA-3DE9-489C-8C95-4DDCDBDB2766}" dt="2026-04-14T13:25:35.641" v="11" actId="5793"/>
          <ac:spMkLst>
            <pc:docMk/>
            <pc:sldMk cId="4035674651" sldId="294"/>
            <ac:spMk id="14" creationId="{F6F4B5EE-B46A-A793-0F89-33BB460644A9}"/>
          </ac:spMkLst>
        </pc:spChg>
      </pc:sldChg>
      <pc:sldChg chg="modSp mod">
        <pc:chgData name="Conceição Teles" userId="9b4626f9-f549-4e5a-acb2-002865762d89" providerId="ADAL" clId="{6164ECDA-3DE9-489C-8C95-4DDCDBDB2766}" dt="2026-04-17T10:01:31.312" v="155" actId="20577"/>
        <pc:sldMkLst>
          <pc:docMk/>
          <pc:sldMk cId="3736690770" sldId="311"/>
        </pc:sldMkLst>
        <pc:spChg chg="mod">
          <ac:chgData name="Conceição Teles" userId="9b4626f9-f549-4e5a-acb2-002865762d89" providerId="ADAL" clId="{6164ECDA-3DE9-489C-8C95-4DDCDBDB2766}" dt="2026-04-17T10:01:31.312" v="155" actId="20577"/>
          <ac:spMkLst>
            <pc:docMk/>
            <pc:sldMk cId="3736690770" sldId="311"/>
            <ac:spMk id="13" creationId="{6C3A07C4-14E4-ECBA-C3F7-C18CD37B4E29}"/>
          </ac:spMkLst>
        </pc:spChg>
      </pc:sldChg>
      <pc:sldChg chg="modSp mod">
        <pc:chgData name="Conceição Teles" userId="9b4626f9-f549-4e5a-acb2-002865762d89" providerId="ADAL" clId="{6164ECDA-3DE9-489C-8C95-4DDCDBDB2766}" dt="2026-04-17T10:06:46.211" v="168" actId="1076"/>
        <pc:sldMkLst>
          <pc:docMk/>
          <pc:sldMk cId="2987929956" sldId="316"/>
        </pc:sldMkLst>
        <pc:spChg chg="mod">
          <ac:chgData name="Conceição Teles" userId="9b4626f9-f549-4e5a-acb2-002865762d89" providerId="ADAL" clId="{6164ECDA-3DE9-489C-8C95-4DDCDBDB2766}" dt="2026-04-17T10:06:46.211" v="168" actId="1076"/>
          <ac:spMkLst>
            <pc:docMk/>
            <pc:sldMk cId="2987929956" sldId="316"/>
            <ac:spMk id="14" creationId="{7E69819A-9FD4-DC54-FBBC-CFFB0D6AC6AF}"/>
          </ac:spMkLst>
        </pc:spChg>
      </pc:sldChg>
      <pc:sldChg chg="modSp mod">
        <pc:chgData name="Conceição Teles" userId="9b4626f9-f549-4e5a-acb2-002865762d89" providerId="ADAL" clId="{6164ECDA-3DE9-489C-8C95-4DDCDBDB2766}" dt="2026-04-17T09:44:54.589" v="28" actId="20577"/>
        <pc:sldMkLst>
          <pc:docMk/>
          <pc:sldMk cId="1550718527" sldId="332"/>
        </pc:sldMkLst>
        <pc:spChg chg="mod">
          <ac:chgData name="Conceição Teles" userId="9b4626f9-f549-4e5a-acb2-002865762d89" providerId="ADAL" clId="{6164ECDA-3DE9-489C-8C95-4DDCDBDB2766}" dt="2026-04-17T09:44:54.589" v="28" actId="20577"/>
          <ac:spMkLst>
            <pc:docMk/>
            <pc:sldMk cId="1550718527" sldId="332"/>
            <ac:spMk id="14" creationId="{7E23F132-6183-C596-9AC8-2DDD526B3144}"/>
          </ac:spMkLst>
        </pc:spChg>
      </pc:sldChg>
      <pc:sldChg chg="modSp mod">
        <pc:chgData name="Conceição Teles" userId="9b4626f9-f549-4e5a-acb2-002865762d89" providerId="ADAL" clId="{6164ECDA-3DE9-489C-8C95-4DDCDBDB2766}" dt="2026-03-27T12:22:38.190" v="0" actId="20577"/>
        <pc:sldMkLst>
          <pc:docMk/>
          <pc:sldMk cId="1459224964" sldId="333"/>
        </pc:sldMkLst>
        <pc:spChg chg="mod">
          <ac:chgData name="Conceição Teles" userId="9b4626f9-f549-4e5a-acb2-002865762d89" providerId="ADAL" clId="{6164ECDA-3DE9-489C-8C95-4DDCDBDB2766}" dt="2026-03-27T12:22:38.190" v="0" actId="20577"/>
          <ac:spMkLst>
            <pc:docMk/>
            <pc:sldMk cId="1459224964" sldId="333"/>
            <ac:spMk id="4" creationId="{66DCCB50-C51D-0170-1FF2-3CD274A2A989}"/>
          </ac:spMkLst>
        </pc:spChg>
      </pc:sldChg>
      <pc:sldChg chg="modSp mod">
        <pc:chgData name="Conceição Teles" userId="9b4626f9-f549-4e5a-acb2-002865762d89" providerId="ADAL" clId="{6164ECDA-3DE9-489C-8C95-4DDCDBDB2766}" dt="2026-03-27T12:23:13.597" v="1" actId="20577"/>
        <pc:sldMkLst>
          <pc:docMk/>
          <pc:sldMk cId="3406391811" sldId="358"/>
        </pc:sldMkLst>
        <pc:spChg chg="mod">
          <ac:chgData name="Conceição Teles" userId="9b4626f9-f549-4e5a-acb2-002865762d89" providerId="ADAL" clId="{6164ECDA-3DE9-489C-8C95-4DDCDBDB2766}" dt="2026-03-27T12:23:13.597" v="1" actId="20577"/>
          <ac:spMkLst>
            <pc:docMk/>
            <pc:sldMk cId="3406391811" sldId="358"/>
            <ac:spMk id="4" creationId="{E747EA3A-F6E2-ED67-4D64-04E932D3CA22}"/>
          </ac:spMkLst>
        </pc:spChg>
      </pc:sldChg>
      <pc:sldChg chg="modSp mod">
        <pc:chgData name="Conceição Teles" userId="9b4626f9-f549-4e5a-acb2-002865762d89" providerId="ADAL" clId="{6164ECDA-3DE9-489C-8C95-4DDCDBDB2766}" dt="2026-04-17T09:58:15.996" v="125" actId="20577"/>
        <pc:sldMkLst>
          <pc:docMk/>
          <pc:sldMk cId="1209216027" sldId="363"/>
        </pc:sldMkLst>
        <pc:spChg chg="mod">
          <ac:chgData name="Conceição Teles" userId="9b4626f9-f549-4e5a-acb2-002865762d89" providerId="ADAL" clId="{6164ECDA-3DE9-489C-8C95-4DDCDBDB2766}" dt="2026-04-17T09:58:15.996" v="125" actId="20577"/>
          <ac:spMkLst>
            <pc:docMk/>
            <pc:sldMk cId="1209216027" sldId="363"/>
            <ac:spMk id="11" creationId="{0FB8ED08-3800-7567-8A19-5F7E71452093}"/>
          </ac:spMkLst>
        </pc:spChg>
      </pc:sldChg>
      <pc:sldChg chg="delSp modSp mod">
        <pc:chgData name="Conceição Teles" userId="9b4626f9-f549-4e5a-acb2-002865762d89" providerId="ADAL" clId="{6164ECDA-3DE9-489C-8C95-4DDCDBDB2766}" dt="2026-04-17T09:46:15.710" v="43" actId="255"/>
        <pc:sldMkLst>
          <pc:docMk/>
          <pc:sldMk cId="697294714" sldId="368"/>
        </pc:sldMkLst>
        <pc:spChg chg="mod">
          <ac:chgData name="Conceição Teles" userId="9b4626f9-f549-4e5a-acb2-002865762d89" providerId="ADAL" clId="{6164ECDA-3DE9-489C-8C95-4DDCDBDB2766}" dt="2026-04-17T09:46:15.710" v="43" actId="255"/>
          <ac:spMkLst>
            <pc:docMk/>
            <pc:sldMk cId="697294714" sldId="368"/>
            <ac:spMk id="11" creationId="{A8EC6930-6D3B-2759-CB20-7B33289C950E}"/>
          </ac:spMkLst>
        </pc:spChg>
      </pc:sldChg>
      <pc:sldChg chg="delSp modSp mod">
        <pc:chgData name="Conceição Teles" userId="9b4626f9-f549-4e5a-acb2-002865762d89" providerId="ADAL" clId="{6164ECDA-3DE9-489C-8C95-4DDCDBDB2766}" dt="2026-04-17T09:55:49.808" v="107" actId="20577"/>
        <pc:sldMkLst>
          <pc:docMk/>
          <pc:sldMk cId="1697658949" sldId="369"/>
        </pc:sldMkLst>
        <pc:spChg chg="mod">
          <ac:chgData name="Conceição Teles" userId="9b4626f9-f549-4e5a-acb2-002865762d89" providerId="ADAL" clId="{6164ECDA-3DE9-489C-8C95-4DDCDBDB2766}" dt="2026-04-17T09:55:49.808" v="107" actId="20577"/>
          <ac:spMkLst>
            <pc:docMk/>
            <pc:sldMk cId="1697658949" sldId="369"/>
            <ac:spMk id="11" creationId="{5415BFD3-217C-F39F-C8C6-9661F6B20129}"/>
          </ac:spMkLst>
        </pc:spChg>
      </pc:sldChg>
      <pc:sldChg chg="delSp modSp mod">
        <pc:chgData name="Conceição Teles" userId="9b4626f9-f549-4e5a-acb2-002865762d89" providerId="ADAL" clId="{6164ECDA-3DE9-489C-8C95-4DDCDBDB2766}" dt="2026-04-17T10:05:17.554" v="165" actId="20577"/>
        <pc:sldMkLst>
          <pc:docMk/>
          <pc:sldMk cId="3528944290" sldId="371"/>
        </pc:sldMkLst>
        <pc:spChg chg="mod">
          <ac:chgData name="Conceição Teles" userId="9b4626f9-f549-4e5a-acb2-002865762d89" providerId="ADAL" clId="{6164ECDA-3DE9-489C-8C95-4DDCDBDB2766}" dt="2026-04-17T10:05:17.554" v="165" actId="20577"/>
          <ac:spMkLst>
            <pc:docMk/>
            <pc:sldMk cId="3528944290" sldId="371"/>
            <ac:spMk id="8" creationId="{868D60F5-7A07-4BF9-A061-FCCEB7697555}"/>
          </ac:spMkLst>
        </pc:spChg>
      </pc:sldChg>
      <pc:sldChg chg="delSp mod">
        <pc:chgData name="Conceição Teles" userId="9b4626f9-f549-4e5a-acb2-002865762d89" providerId="ADAL" clId="{6164ECDA-3DE9-489C-8C95-4DDCDBDB2766}" dt="2026-04-14T13:25:14.228" v="4" actId="478"/>
        <pc:sldMkLst>
          <pc:docMk/>
          <pc:sldMk cId="2367287727" sldId="3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31900-5947-7C4F-85BD-92B4F0FE4F41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F4BA2-09D3-2049-838D-9DF8D8B7FF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37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659A0-CAE8-9D51-F8E9-8BE66C465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90636-E2F0-0130-1138-1B813FC98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212A6-7A4A-C9EF-140D-56A7CA34F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71D31-D894-422F-F99F-40A7D2A82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078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082E-DF48-964D-B148-2FA08E6B3F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411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FBE20-5C8E-4CAD-464F-3D95BEDBC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DA7077-4AEA-C289-AA13-3FF6B3724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68EA6F-ECD0-1C10-654D-0A152C20A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77835-11EC-A885-A41F-4AA591A58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997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FBE20-5C8E-4CAD-464F-3D95BEDBC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DA7077-4AEA-C289-AA13-3FF6B3724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68EA6F-ECD0-1C10-654D-0A152C20A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77835-11EC-A885-A41F-4AA591A58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764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42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082E-DF48-964D-B148-2FA08E6B3F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663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082E-DF48-964D-B148-2FA08E6B3F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166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082E-DF48-964D-B148-2FA08E6B3F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964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082E-DF48-964D-B148-2FA08E6B3F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72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66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61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74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6472-C3F3-FE3C-8C14-0B8FD48AE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ADC96B-7AC9-49D2-7D0E-144B26205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F7B44-4612-A5CF-04E7-4C968E4F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2254-0AD8-A541-9012-60816001352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4229B-FA23-5D54-A72D-8F43C2B5D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F588E-E577-860C-88F9-12668F46B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B6B4-10E3-3C4B-A93F-A9DC04FF718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80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5080A-EFD6-C17C-E5BD-A94B46F4E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076B-4FE5-47F0-BDAA-2769E4805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562B1-140B-DE79-123E-13D92C480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2254-0AD8-A541-9012-60816001352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6B086-EF46-5D93-4006-02DF8F086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3DFEA-B681-480E-EA97-8FA349FE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B6B4-10E3-3C4B-A93F-A9DC04FF718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05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2586C-DC35-E758-84AA-006461BED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490BA-2F8A-1848-0142-09261608A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E12A2-6A5F-2DC9-0AF9-97FC716D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2254-0AD8-A541-9012-60816001352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897F4-4DE7-53C4-4047-5DA2C778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5D413-2C49-0F8D-4FE7-65F9C7133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B6B4-10E3-3C4B-A93F-A9DC04FF718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53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AB165-A9D6-E856-4E02-F89226876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BD48A-40A9-ACBE-175A-1FF360B3B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121418-8535-A2B9-7DB7-22BCDB670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C735A-34B8-E2DC-8A25-E129223D5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2254-0AD8-A541-9012-60816001352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5B9CCB-FA4E-5F39-1F3E-06D9268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CEB9C-7F90-DF3D-2ECF-5B5342CE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B6B4-10E3-3C4B-A93F-A9DC04FF718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84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F5862-E2A1-2CA7-8CDB-6A12134C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C7E36-8650-A132-7E6A-A93EE2B0F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F027E-E243-4982-B357-5A63040B8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D93480-526D-2BDA-6A97-1189ED626F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815E5-6A0D-E15D-5B2C-C7051BC902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7DBD54-0EB3-9DF3-EBC0-6B3B5AC28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2254-0AD8-A541-9012-60816001352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7D0E9F-998F-3656-331A-0B325C9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4D35EA-4CA7-B4DE-8883-B1EA9A8BD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B6B4-10E3-3C4B-A93F-A9DC04FF718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21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9CB61-94A5-C6FE-DF76-50580B62A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61F014-A1EC-5BB7-380F-23087EB7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2254-0AD8-A541-9012-60816001352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05A43-9E12-8C60-3472-069F55F3C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8F9C8-5DB0-32F1-2C55-40833046E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B6B4-10E3-3C4B-A93F-A9DC04FF718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2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7F88C0-5361-E057-45BC-84ADD0408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2254-0AD8-A541-9012-60816001352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C04CA0-4901-CA80-658D-E39922DF7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C6982-BD75-1DE5-8672-31EFFC358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B6B4-10E3-3C4B-A93F-A9DC04FF718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0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F8EE9-CB3C-BE3B-BB31-BECE7CD62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E4FCB-13A7-1F30-6E8D-0EB19CAC5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A4FAB-8580-01F9-9A92-2FAE26C01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0EE0E-7DEE-F55C-CC47-897371C2F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2254-0AD8-A541-9012-60816001352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07885-E037-75F5-73D1-46CA5E3DA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2B751-423E-1A8F-13A0-313F6BA60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B6B4-10E3-3C4B-A93F-A9DC04FF718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27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76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975D5-50D8-1FA0-9E22-1BED89F4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3005D7-28A6-9938-026E-B8670C213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87BB3-C948-7D14-643A-88B3F0510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444DE-9BC3-92D4-A019-65D2CB723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2254-0AD8-A541-9012-60816001352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735E1-4946-C485-8AAF-69BCA773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9FF9F-2934-3EAD-E7E9-9770399A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B6B4-10E3-3C4B-A93F-A9DC04FF718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35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77C06-E73F-FE04-9D76-A151BE5CF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92F51F-724B-7B53-CCA4-3352BC40B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60CAC-77FE-7FE0-878A-5D2B240A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2254-0AD8-A541-9012-60816001352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2CE54-182A-1E0A-29A8-1ECB63E71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B1F8D-312C-2721-D92B-9B3B58F48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B6B4-10E3-3C4B-A93F-A9DC04FF718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0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B693CE-F47D-E6DD-40B8-C749744D28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028807-F8D5-9E10-ADB4-4B1C6F853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8A798-13E4-7971-D528-B3A9156BE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2254-0AD8-A541-9012-60816001352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E0F9C-0C5F-557A-2CEE-4207FA34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3FE05-0885-5A7A-36CB-4C718AE7F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B6B4-10E3-3C4B-A93F-A9DC04FF718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9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25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8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0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70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4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6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59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2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3B17DB-8CD3-EC3E-0863-1C2368BBA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D9937-C6D9-8F3B-45C2-291D5A2B8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371F2-E14C-B825-24EF-8549E21B94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962254-0AD8-A541-9012-60816001352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7DCAA-2B48-7712-DA98-E43BA9F8B0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27A1B-2407-261B-CC2C-3E293632B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35B6B4-10E3-3C4B-A93F-A9DC04FF718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6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14A8F7-2C8F-7DA5-7D2D-98E44C2862BF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6A804E9F-8BC7-520F-8F0B-0B0BF0331CA2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113D2C-AE2C-DFCB-1E97-81AC986F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9207CC27-C7D6-B110-DB06-7AB4ADC45EE5}"/>
              </a:ext>
            </a:extLst>
          </p:cNvPr>
          <p:cNvSpPr/>
          <p:nvPr/>
        </p:nvSpPr>
        <p:spPr>
          <a:xfrm>
            <a:off x="0" y="47887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2AB91D0-8378-CC6D-7BB0-57B605B88854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03A986A-9DA5-739B-E36B-471C77932679}"/>
              </a:ext>
            </a:extLst>
          </p:cNvPr>
          <p:cNvSpPr txBox="1">
            <a:spLocks/>
          </p:cNvSpPr>
          <p:nvPr/>
        </p:nvSpPr>
        <p:spPr>
          <a:xfrm>
            <a:off x="1078523" y="2221907"/>
            <a:ext cx="8229529" cy="394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E91111-F8FF-B45D-42CA-F3BE0D345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Música da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A9E78C-6EDE-AFB6-4875-24A0598511A4}"/>
              </a:ext>
            </a:extLst>
          </p:cNvPr>
          <p:cNvSpPr txBox="1">
            <a:spLocks/>
          </p:cNvSpPr>
          <p:nvPr/>
        </p:nvSpPr>
        <p:spPr>
          <a:xfrm>
            <a:off x="-298269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"Visitor Song"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A2798DB-F3DA-AB84-F76B-E899327670CE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26ABCB37-E1E4-3CB9-B04C-043901A9E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4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5881DC84-DE24-A6C3-1DF6-162555845164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E  QUADRO DE OFERTAS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B28B2FC-3722-C1DA-EEFB-261ABB3BA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entrego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Ti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932D5646-5DA7-1A49-2AF7-535F238039CB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23D643D-C5AB-8D19-BC2F-2C2A633388C5}"/>
              </a:ext>
            </a:extLst>
          </p:cNvPr>
          <p:cNvSpPr txBox="1">
            <a:spLocks/>
          </p:cNvSpPr>
          <p:nvPr/>
        </p:nvSpPr>
        <p:spPr>
          <a:xfrm>
            <a:off x="555787" y="38821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7E06F54-7A1B-A169-B465-E4F81B601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Ti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é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é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4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000" kern="100" dirty="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Repetir</a:t>
            </a:r>
            <a:r>
              <a:rPr lang="en-US" sz="20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2650D0C-BAF6-160A-C06D-381CA06CD008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"Open My Heart, Open My Hand"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Eu Entrego a Ti">
            <a:hlinkClick r:id="" action="ppaction://media"/>
            <a:extLst>
              <a:ext uri="{FF2B5EF4-FFF2-40B4-BE49-F238E27FC236}">
                <a16:creationId xmlns:a16="http://schemas.microsoft.com/office/drawing/2014/main" id="{278431A4-B975-A298-DA16-DD40199C7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A9A17FF-482A-9714-099F-43D41B37E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Ajoelho</a:t>
            </a: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 para </a:t>
            </a: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orar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093F0462-CFFA-DABA-B461-816BE7FACD06}"/>
              </a:ext>
            </a:extLst>
          </p:cNvPr>
          <p:cNvSpPr/>
          <p:nvPr/>
        </p:nvSpPr>
        <p:spPr>
          <a:xfrm>
            <a:off x="-265470" y="477081"/>
            <a:ext cx="4239264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B277436-9F3C-B0DA-EDFE-81795E65EE26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C3A07C4-14E4-ECBA-C3F7-C18CD37B4E29}"/>
              </a:ext>
            </a:extLst>
          </p:cNvPr>
          <p:cNvSpPr txBox="1">
            <a:spLocks/>
          </p:cNvSpPr>
          <p:nvPr/>
        </p:nvSpPr>
        <p:spPr>
          <a:xfrm>
            <a:off x="1037216" y="2046572"/>
            <a:ext cx="7619896" cy="4069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Ajoelho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075D375-7EFA-77CC-2EC8-61B668001A2E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"When I Kneed Down to Pray" by Coralie Fraser, copyright © 2005 Coralie Fraser.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Ajoelho Para Orar">
            <a:hlinkClick r:id="" action="ppaction://media"/>
            <a:extLst>
              <a:ext uri="{FF2B5EF4-FFF2-40B4-BE49-F238E27FC236}">
                <a16:creationId xmlns:a16="http://schemas.microsoft.com/office/drawing/2014/main" id="{16195D35-84F9-489B-53A9-4D7854E62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F53E62-663D-8A6E-9AEE-0C46B8A54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245F633-C8D1-748B-27AB-D56CBDBB9B0E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831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467CB3AE-96EC-49BD-C75D-C4CB07D6CD20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F490B0A-8C39-5D9F-23DA-AA85A366645E}"/>
              </a:ext>
            </a:extLst>
          </p:cNvPr>
          <p:cNvSpPr txBox="1">
            <a:spLocks/>
          </p:cNvSpPr>
          <p:nvPr/>
        </p:nvSpPr>
        <p:spPr>
          <a:xfrm>
            <a:off x="1121675" y="2321413"/>
            <a:ext cx="7348557" cy="369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voz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podemos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89E2DB-01AE-0993-5AE4-6741729EB790}"/>
              </a:ext>
            </a:extLst>
          </p:cNvPr>
          <p:cNvSpPr txBox="1">
            <a:spLocks/>
          </p:cNvSpPr>
          <p:nvPr/>
        </p:nvSpPr>
        <p:spPr>
          <a:xfrm>
            <a:off x="227456" y="6514081"/>
            <a:ext cx="8145363" cy="310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"God's Words by Amy Cherry,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7B2B2616-57C7-E4AE-37A2-2653B9F4AD8E}"/>
              </a:ext>
            </a:extLst>
          </p:cNvPr>
          <p:cNvSpPr/>
          <p:nvPr/>
        </p:nvSpPr>
        <p:spPr>
          <a:xfrm>
            <a:off x="0" y="469068"/>
            <a:ext cx="3074929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B7AF11-FFB0-DBC8-F519-D0F7B423DA38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6F0D2D"/>
                </a:solidFill>
                <a:latin typeface="Century Gothic" panose="020B0502020202020204" pitchFamily="34" charset="0"/>
              </a:rPr>
              <a:t>Palavra</a:t>
            </a: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 de Deus</a:t>
            </a:r>
            <a:endParaRPr lang="en-AU" sz="2400" dirty="0">
              <a:solidFill>
                <a:srgbClr val="6F0D2D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3368F66-EEB4-5095-1BBF-46C4CA8EF4B9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Canção</a:t>
            </a:r>
            <a:endParaRPr lang="en-A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A Palavra de Deus">
            <a:hlinkClick r:id="" action="ppaction://media"/>
            <a:extLst>
              <a:ext uri="{FF2B5EF4-FFF2-40B4-BE49-F238E27FC236}">
                <a16:creationId xmlns:a16="http://schemas.microsoft.com/office/drawing/2014/main" id="{187A2068-E574-5008-4991-849D6CFB9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66755261-87C4-39C3-A2BA-9D8FD2FCBB93}"/>
              </a:ext>
            </a:extLst>
          </p:cNvPr>
          <p:cNvSpPr txBox="1"/>
          <p:nvPr/>
        </p:nvSpPr>
        <p:spPr>
          <a:xfrm>
            <a:off x="228940" y="1353441"/>
            <a:ext cx="833448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temas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sou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contigo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assombres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sou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fortaleço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Isa</a:t>
            </a:r>
            <a:r>
              <a:rPr lang="en-AU" sz="3200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ías</a:t>
            </a:r>
            <a:r>
              <a:rPr lang="en-AU" sz="3200" dirty="0">
                <a:solidFill>
                  <a:srgbClr val="40BEB2"/>
                </a:solidFill>
                <a:latin typeface="Century Gothic" panose="020B0502020202020204" pitchFamily="34" charset="0"/>
              </a:rPr>
              <a:t> 41:10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DAADF44-8A77-864A-D300-82F01D5F87AB}"/>
              </a:ext>
            </a:extLst>
          </p:cNvPr>
          <p:cNvSpPr/>
          <p:nvPr/>
        </p:nvSpPr>
        <p:spPr>
          <a:xfrm>
            <a:off x="0" y="447585"/>
            <a:ext cx="402506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F07514-7A07-94A7-BE49-7B481ACE1009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33660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3500A3-8474-3B43-6BDC-7916040BA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868D60F5-7A07-4BF9-A061-FCCEB7697555}"/>
              </a:ext>
            </a:extLst>
          </p:cNvPr>
          <p:cNvSpPr txBox="1"/>
          <p:nvPr/>
        </p:nvSpPr>
        <p:spPr>
          <a:xfrm>
            <a:off x="1070241" y="1540047"/>
            <a:ext cx="7048843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dirty="0" err="1">
                <a:latin typeface="Century Gothic" panose="020B0502020202020204" pitchFamily="34" charset="0"/>
              </a:rPr>
              <a:t>Não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temas</a:t>
            </a:r>
            <a:r>
              <a:rPr lang="en-AU" sz="3200" dirty="0">
                <a:latin typeface="Century Gothic" panose="020B0502020202020204" pitchFamily="34" charset="0"/>
              </a:rPr>
              <a:t>, </a:t>
            </a:r>
            <a:r>
              <a:rPr lang="en-AU" sz="3200" dirty="0" err="1">
                <a:latin typeface="Century Gothic" panose="020B0502020202020204" pitchFamily="34" charset="0"/>
              </a:rPr>
              <a:t>não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temas</a:t>
            </a:r>
            <a:r>
              <a:rPr lang="en-AU" sz="3200" dirty="0">
                <a:latin typeface="Century Gothic" panose="020B0502020202020204" pitchFamily="34" charset="0"/>
              </a:rPr>
              <a:t>,</a:t>
            </a:r>
          </a:p>
          <a:p>
            <a:pPr>
              <a:defRPr/>
            </a:pPr>
            <a:r>
              <a:rPr lang="en-AU" sz="3200" dirty="0" err="1">
                <a:latin typeface="Century Gothic" panose="020B0502020202020204" pitchFamily="34" charset="0"/>
              </a:rPr>
              <a:t>Não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te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assombres</a:t>
            </a:r>
            <a:r>
              <a:rPr lang="en-AU" sz="3200" dirty="0">
                <a:latin typeface="Century Gothic" panose="020B0502020202020204" pitchFamily="34" charset="0"/>
              </a:rPr>
              <a:t>, </a:t>
            </a:r>
            <a:r>
              <a:rPr lang="en-AU" sz="3200" dirty="0" err="1">
                <a:latin typeface="Century Gothic" panose="020B0502020202020204" pitchFamily="34" charset="0"/>
              </a:rPr>
              <a:t>contigo</a:t>
            </a:r>
            <a:r>
              <a:rPr lang="en-AU" sz="3200" dirty="0">
                <a:latin typeface="Century Gothic" panose="020B0502020202020204" pitchFamily="34" charset="0"/>
              </a:rPr>
              <a:t> Eu sou.</a:t>
            </a:r>
          </a:p>
          <a:p>
            <a:pPr>
              <a:defRPr/>
            </a:pPr>
            <a:r>
              <a:rPr lang="en-AU" sz="3200" dirty="0">
                <a:latin typeface="Century Gothic" panose="020B0502020202020204" pitchFamily="34" charset="0"/>
              </a:rPr>
              <a:t>Pois Eu sou </a:t>
            </a:r>
            <a:r>
              <a:rPr lang="en-AU" sz="3200" dirty="0" err="1">
                <a:latin typeface="Century Gothic" panose="020B0502020202020204" pitchFamily="34" charset="0"/>
              </a:rPr>
              <a:t>teu</a:t>
            </a:r>
            <a:r>
              <a:rPr lang="en-AU" sz="3200" dirty="0">
                <a:latin typeface="Century Gothic" panose="020B0502020202020204" pitchFamily="34" charset="0"/>
              </a:rPr>
              <a:t> Deus.</a:t>
            </a:r>
          </a:p>
          <a:p>
            <a:pPr>
              <a:defRPr/>
            </a:pPr>
            <a:r>
              <a:rPr lang="en-AU" sz="3200" dirty="0" err="1">
                <a:latin typeface="Century Gothic" panose="020B0502020202020204" pitchFamily="34" charset="0"/>
              </a:rPr>
              <a:t>Te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fortalecerei</a:t>
            </a:r>
            <a:r>
              <a:rPr lang="en-AU" sz="3200" dirty="0">
                <a:latin typeface="Century Gothic" panose="020B0502020202020204" pitchFamily="34" charset="0"/>
              </a:rPr>
              <a:t>.</a:t>
            </a:r>
          </a:p>
          <a:p>
            <a:pPr>
              <a:defRPr/>
            </a:pPr>
            <a:r>
              <a:rPr lang="en-AU" sz="3200" dirty="0">
                <a:latin typeface="Century Gothic" panose="020B0502020202020204" pitchFamily="34" charset="0"/>
              </a:rPr>
              <a:t>Sim, </a:t>
            </a:r>
            <a:r>
              <a:rPr lang="en-AU" sz="3200" dirty="0" err="1">
                <a:latin typeface="Century Gothic" panose="020B0502020202020204" pitchFamily="34" charset="0"/>
              </a:rPr>
              <a:t>te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ajudarei</a:t>
            </a:r>
            <a:r>
              <a:rPr lang="en-AU" sz="3200" dirty="0">
                <a:latin typeface="Century Gothic" panose="020B0502020202020204" pitchFamily="34" charset="0"/>
              </a:rPr>
              <a:t>.</a:t>
            </a:r>
          </a:p>
          <a:p>
            <a:pPr>
              <a:defRPr/>
            </a:pPr>
            <a:endParaRPr lang="en-AU" sz="1200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AU" sz="3200" dirty="0" err="1">
                <a:latin typeface="Century Gothic" panose="020B0502020202020204" pitchFamily="34" charset="0"/>
              </a:rPr>
              <a:t>Isaías</a:t>
            </a:r>
            <a:r>
              <a:rPr lang="en-AU" sz="3200" dirty="0">
                <a:latin typeface="Century Gothic" panose="020B0502020202020204" pitchFamily="34" charset="0"/>
              </a:rPr>
              <a:t> 41:10.</a:t>
            </a:r>
          </a:p>
          <a:p>
            <a:pPr>
              <a:defRPr/>
            </a:pPr>
            <a:r>
              <a:rPr lang="en-AU" sz="3200" dirty="0" err="1">
                <a:latin typeface="Century Gothic" panose="020B0502020202020204" pitchFamily="34" charset="0"/>
              </a:rPr>
              <a:t>Te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fortalecerei</a:t>
            </a:r>
            <a:r>
              <a:rPr lang="en-AU" sz="3200" dirty="0">
                <a:latin typeface="Century Gothic" panose="020B0502020202020204" pitchFamily="34" charset="0"/>
              </a:rPr>
              <a:t>.</a:t>
            </a:r>
          </a:p>
          <a:p>
            <a:pPr>
              <a:defRPr/>
            </a:pPr>
            <a:r>
              <a:rPr lang="en-AU" sz="3200" dirty="0">
                <a:latin typeface="Century Gothic" panose="020B0502020202020204" pitchFamily="34" charset="0"/>
              </a:rPr>
              <a:t>Sim, </a:t>
            </a:r>
            <a:r>
              <a:rPr lang="en-AU" sz="3200" dirty="0" err="1">
                <a:latin typeface="Century Gothic" panose="020B0502020202020204" pitchFamily="34" charset="0"/>
              </a:rPr>
              <a:t>te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ajudarei</a:t>
            </a:r>
            <a:r>
              <a:rPr lang="en-AU" sz="3200" dirty="0">
                <a:latin typeface="Century Gothic" panose="020B0502020202020204" pitchFamily="34" charset="0"/>
              </a:rPr>
              <a:t>.</a:t>
            </a:r>
            <a:endParaRPr kumimoji="0" lang="en-A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CCD4730-3A34-1EDA-941B-AA9CEF3D15B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SCRIPTURE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B8A72E-9836-CC3D-F679-88F55A740797}"/>
              </a:ext>
            </a:extLst>
          </p:cNvPr>
          <p:cNvSpPr txBox="1">
            <a:spLocks/>
          </p:cNvSpPr>
          <p:nvPr/>
        </p:nvSpPr>
        <p:spPr>
          <a:xfrm>
            <a:off x="637759" y="991682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13BBB1"/>
                </a:solidFill>
                <a:latin typeface="Century Gothic" panose="020B0502020202020204" pitchFamily="34" charset="0"/>
              </a:rPr>
              <a:t>Isaías</a:t>
            </a:r>
            <a:r>
              <a:rPr lang="en-AU" sz="2400" b="1" dirty="0">
                <a:solidFill>
                  <a:srgbClr val="13BBB1"/>
                </a:solidFill>
                <a:latin typeface="Century Gothic" panose="020B0502020202020204" pitchFamily="34" charset="0"/>
              </a:rPr>
              <a:t> 41:10</a:t>
            </a:r>
            <a:endParaRPr lang="en-AU" sz="2400" dirty="0">
              <a:solidFill>
                <a:srgbClr val="13BBB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BAC2E920-4994-0253-569F-AE02B27D367D}"/>
              </a:ext>
            </a:extLst>
          </p:cNvPr>
          <p:cNvSpPr/>
          <p:nvPr/>
        </p:nvSpPr>
        <p:spPr>
          <a:xfrm>
            <a:off x="0" y="257511"/>
            <a:ext cx="380287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5C5DFC2-D473-B42C-FD8C-9FC67FDEB21C}"/>
              </a:ext>
            </a:extLst>
          </p:cNvPr>
          <p:cNvSpPr txBox="1">
            <a:spLocks/>
          </p:cNvSpPr>
          <p:nvPr/>
        </p:nvSpPr>
        <p:spPr>
          <a:xfrm>
            <a:off x="580967" y="255012"/>
            <a:ext cx="322191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CANÇÃO DA ESCRITURA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Isaías c41 v10">
            <a:hlinkClick r:id="" action="ppaction://media"/>
            <a:extLst>
              <a:ext uri="{FF2B5EF4-FFF2-40B4-BE49-F238E27FC236}">
                <a16:creationId xmlns:a16="http://schemas.microsoft.com/office/drawing/2014/main" id="{ED59213F-8960-5F79-7929-9C1226A9C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4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SURPRESA SECRETA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CB5B9271-D0A0-CAB9-E80A-B1E841AD902F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66DCCB50-C51D-0170-1FF2-3CD274A2A989}"/>
              </a:ext>
            </a:extLst>
          </p:cNvPr>
          <p:cNvSpPr txBox="1"/>
          <p:nvPr/>
        </p:nvSpPr>
        <p:spPr>
          <a:xfrm>
            <a:off x="504201" y="2476969"/>
            <a:ext cx="75202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ser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corajoso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E647F95-FA4C-7E51-58ED-075740CAE60B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3F4600-B425-9141-742B-2C2E902D20DB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 A HISTÓRIA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dromedário, pessoa, Camelídeos, corrida de camelos&#10;&#10;Descrição gerada automaticamente">
            <a:extLst>
              <a:ext uri="{FF2B5EF4-FFF2-40B4-BE49-F238E27FC236}">
                <a16:creationId xmlns:a16="http://schemas.microsoft.com/office/drawing/2014/main" id="{918C3458-A2D8-943B-508B-B89C70F44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18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B26AD0-89D4-11F3-8C26-0803EF8C75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081"/>
          <a:stretch>
            <a:fillRect/>
          </a:stretch>
        </p:blipFill>
        <p:spPr>
          <a:xfrm>
            <a:off x="0" y="-18375"/>
            <a:ext cx="12192000" cy="6876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A67AF6-867F-5124-2F23-05F19243F523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966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A5719-D888-1DE8-841E-02E273C77F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34" b="45509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EC466DA-6FCE-6598-914F-8144EB81AE8F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944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19A009-EFFE-324A-4CD5-A42E989376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33" t="11459" r="8317"/>
          <a:stretch>
            <a:fillRect/>
          </a:stretch>
        </p:blipFill>
        <p:spPr>
          <a:xfrm>
            <a:off x="-37328" y="0"/>
            <a:ext cx="12229328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F827CA6-E5D4-0EA2-75E0-C10349FE7EAA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814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46DED-E022-6A0A-1054-3AF97E7903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1" t="-1" r="3986" b="59404"/>
          <a:stretch>
            <a:fillRect/>
          </a:stretch>
        </p:blipFill>
        <p:spPr>
          <a:xfrm>
            <a:off x="-22987" y="0"/>
            <a:ext cx="1221498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13D8C0-19ED-186F-ADB4-2BAA3A178D2D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068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61B3D4-9505-0C6E-E2C3-AEFAAE3C9B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8" t="53947" b="296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36B3AD7-B3F3-2087-1876-59F774A46C36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226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2825A-8BD3-A0D4-9E3E-355CC1D6B0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0" r="16818" b="6292"/>
          <a:stretch>
            <a:fillRect/>
          </a:stretch>
        </p:blipFill>
        <p:spPr>
          <a:xfrm>
            <a:off x="-1" y="0"/>
            <a:ext cx="12244775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471B380-381F-0F55-A803-C902D6E73F0D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074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FB156E-B567-ABDF-BF91-A86E9AC9E2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" t="47878" b="267"/>
          <a:stretch>
            <a:fillRect/>
          </a:stretch>
        </p:blipFill>
        <p:spPr>
          <a:xfrm flipH="1">
            <a:off x="-6" y="-59099"/>
            <a:ext cx="12192006" cy="69170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A93928B-EA34-877C-3197-87A9959B3241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96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3C589D-0E1D-1C68-3469-E12CAA8E6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É</a:t>
            </a: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hora de </a:t>
            </a: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escutar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CB4B7FE6-8EAE-DE66-83E6-52535C59570D}"/>
              </a:ext>
            </a:extLst>
          </p:cNvPr>
          <p:cNvSpPr/>
          <p:nvPr/>
        </p:nvSpPr>
        <p:spPr>
          <a:xfrm>
            <a:off x="0" y="458674"/>
            <a:ext cx="5214938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3E64242-4044-157D-292D-25253EC8361B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475878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PARA OS QUE CHEGAM MAIS CEDO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E23F132-6183-C596-9AC8-2DDD526B3144}"/>
              </a:ext>
            </a:extLst>
          </p:cNvPr>
          <p:cNvSpPr txBox="1">
            <a:spLocks/>
          </p:cNvSpPr>
          <p:nvPr/>
        </p:nvSpPr>
        <p:spPr>
          <a:xfrm>
            <a:off x="613319" y="2066177"/>
            <a:ext cx="8733762" cy="2377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hora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sentar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amigo Jesu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s. Vem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sentar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pois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vou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falar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do amigo Jesus.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F44D365-2124-E299-3AA5-DB8F457993FA}"/>
              </a:ext>
            </a:extLst>
          </p:cNvPr>
          <p:cNvSpPr txBox="1">
            <a:spLocks/>
          </p:cNvSpPr>
          <p:nvPr/>
        </p:nvSpPr>
        <p:spPr>
          <a:xfrm>
            <a:off x="-432216" y="648692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"Pack It Up" by Coralie Fraser, copyright © 2022 General Conference Corporation of Seventh-day Adventists®.</a:t>
            </a:r>
            <a:endParaRPr lang="en-US" sz="800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É Hora de Escutar">
            <a:hlinkClick r:id="" action="ppaction://media"/>
            <a:extLst>
              <a:ext uri="{FF2B5EF4-FFF2-40B4-BE49-F238E27FC236}">
                <a16:creationId xmlns:a16="http://schemas.microsoft.com/office/drawing/2014/main" id="{12143574-CC41-2F53-AC5B-3D02F51F9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EXPLORADORA DE HISTÓRIAS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F34551-26EA-53F9-D39F-1DED286A3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E747EA3A-F6E2-ED67-4D64-04E932D3CA22}"/>
              </a:ext>
            </a:extLst>
          </p:cNvPr>
          <p:cNvSpPr txBox="1"/>
          <p:nvPr/>
        </p:nvSpPr>
        <p:spPr>
          <a:xfrm>
            <a:off x="504201" y="2476969"/>
            <a:ext cx="75202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ser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corajoso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7C3F64F-445D-A4DE-C20F-E488BCD66494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66C85F-70DC-B30F-29CE-CEF214AFA0A6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6391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533877" y="2459504"/>
            <a:ext cx="62411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NATUREZA E MISSÃO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E71B4642-3F5B-8E74-F299-029C86C528CF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FDF23FB-42F5-0052-039E-CC7E8F47AA30}"/>
              </a:ext>
            </a:extLst>
          </p:cNvPr>
          <p:cNvSpPr txBox="1"/>
          <p:nvPr/>
        </p:nvSpPr>
        <p:spPr>
          <a:xfrm>
            <a:off x="1554585" y="1627774"/>
            <a:ext cx="59018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 E 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1250271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EAB09FD-E6CE-D285-1E26-EA8D27C58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Foi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tão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bom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ouvir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839AC3CF-CEA2-75D3-236D-B1BF8E15AE0E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C34B280-3183-3573-A3F8-7CD414FD1F5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DESPEDIDA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E69819A-9FD4-DC54-FBBC-CFFB0D6AC6AF}"/>
              </a:ext>
            </a:extLst>
          </p:cNvPr>
          <p:cNvSpPr txBox="1">
            <a:spLocks/>
          </p:cNvSpPr>
          <p:nvPr/>
        </p:nvSpPr>
        <p:spPr>
          <a:xfrm>
            <a:off x="1021176" y="1638580"/>
            <a:ext cx="8273813" cy="456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DA0669-CE44-2582-46D5-0BCC2012B616}"/>
              </a:ext>
            </a:extLst>
          </p:cNvPr>
          <p:cNvSpPr txBox="1">
            <a:spLocks/>
          </p:cNvSpPr>
          <p:nvPr/>
        </p:nvSpPr>
        <p:spPr>
          <a:xfrm>
            <a:off x="291702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"See You Again"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154DE44B-A7AB-1F32-17EE-E79B66871628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Foi Tão Bom Ouvir">
            <a:hlinkClick r:id="" action="ppaction://media"/>
            <a:extLst>
              <a:ext uri="{FF2B5EF4-FFF2-40B4-BE49-F238E27FC236}">
                <a16:creationId xmlns:a16="http://schemas.microsoft.com/office/drawing/2014/main" id="{8CB93F6D-56CD-BC6A-F1EA-5AD44A4C6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5F8ACD-48C4-7418-3F16-A75E48B00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651B42C-76EC-7460-AE3F-C0C098A96073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19412FC-3717-69DF-414D-4CCFEB999E18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478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7513A2-8C8D-0E6A-674B-1081D9B97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80283A6-1263-B842-E16F-987709B0C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Bem-vindo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és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8EC6930-6D3B-2759-CB20-7B33289C950E}"/>
              </a:ext>
            </a:extLst>
          </p:cNvPr>
          <p:cNvSpPr txBox="1">
            <a:spLocks/>
          </p:cNvSpPr>
          <p:nvPr/>
        </p:nvSpPr>
        <p:spPr>
          <a:xfrm>
            <a:off x="903633" y="1492276"/>
            <a:ext cx="8508900" cy="4849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Hello,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Namaste,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Nihao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Bonjour, Shalom,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Tag, Ciao,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PT" sz="2000" dirty="0"/>
              <a:t>(Repetir)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804A5EB4-C78D-5DCA-7159-C50675B8FBC1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B4FBBB-FF76-DC19-81B7-452C291B0CDC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Bem-vindo És">
            <a:hlinkClick r:id="" action="ppaction://media"/>
            <a:extLst>
              <a:ext uri="{FF2B5EF4-FFF2-40B4-BE49-F238E27FC236}">
                <a16:creationId xmlns:a16="http://schemas.microsoft.com/office/drawing/2014/main" id="{76CB0690-3F9D-2B0E-97E1-268828A20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2A257-0007-660C-DBDD-4EB165ACF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F84E5A8-93B1-5FF4-C3EE-816A9B533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confiar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415BFD3-217C-F39F-C8C6-9661F6B20129}"/>
              </a:ext>
            </a:extLst>
          </p:cNvPr>
          <p:cNvSpPr txBox="1">
            <a:spLocks/>
          </p:cNvSpPr>
          <p:nvPr/>
        </p:nvSpPr>
        <p:spPr>
          <a:xfrm>
            <a:off x="903633" y="1662194"/>
            <a:ext cx="8508900" cy="4735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meu Jesus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meu Jesus. (X2)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é meu rei,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é meu rei,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(X2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)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E442F605-34D8-7A52-CD35-75E9B4B8F103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7524645-1110-E229-DB82-B1C5B7F7369E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osso Confiar">
            <a:hlinkClick r:id="" action="ppaction://media"/>
            <a:extLst>
              <a:ext uri="{FF2B5EF4-FFF2-40B4-BE49-F238E27FC236}">
                <a16:creationId xmlns:a16="http://schemas.microsoft.com/office/drawing/2014/main" id="{C0A9E86F-E6AA-847B-9EAC-3F6467976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79" y="1164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2A257-0007-660C-DBDD-4EB165ACF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F84E5A8-93B1-5FF4-C3EE-816A9B533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confiar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415BFD3-217C-F39F-C8C6-9661F6B20129}"/>
              </a:ext>
            </a:extLst>
          </p:cNvPr>
          <p:cNvSpPr txBox="1">
            <a:spLocks/>
          </p:cNvSpPr>
          <p:nvPr/>
        </p:nvSpPr>
        <p:spPr>
          <a:xfrm>
            <a:off x="817564" y="2331218"/>
            <a:ext cx="8508900" cy="3559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meu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meu Jesus.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E442F605-34D8-7A52-CD35-75E9B4B8F103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7524645-1110-E229-DB82-B1C5B7F7369E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287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798C31-B699-9B85-F332-7764859D2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2D3CE64-5CFE-72A0-1203-C4B766B38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89945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Deus sempre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está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aqui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FB8ED08-3800-7567-8A19-5F7E71452093}"/>
              </a:ext>
            </a:extLst>
          </p:cNvPr>
          <p:cNvSpPr txBox="1">
            <a:spLocks/>
          </p:cNvSpPr>
          <p:nvPr/>
        </p:nvSpPr>
        <p:spPr>
          <a:xfrm>
            <a:off x="1108157" y="1774774"/>
            <a:ext cx="7623672" cy="4851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chorar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sorrir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mudar,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6A162B1A-DDDE-BE0F-C3F7-4BF666E0BC2D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CA6B23-9E38-F4D9-1361-9DBD46FE4E50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Deus Sempre Está Aqui">
            <a:hlinkClick r:id="" action="ppaction://media"/>
            <a:extLst>
              <a:ext uri="{FF2B5EF4-FFF2-40B4-BE49-F238E27FC236}">
                <a16:creationId xmlns:a16="http://schemas.microsoft.com/office/drawing/2014/main" id="{76EE48FA-CFF2-DFF4-CA6B-7B0F6D675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B957501-40C5-7A55-DC80-1EFEA8E85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91BAD2C8-4166-24E2-90F9-BCD62922ED0A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285CDC6-CCB8-AD48-89C8-3531C98FA4CE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F4B5EE-B46A-A793-0F89-33BB460644A9}"/>
              </a:ext>
            </a:extLst>
          </p:cNvPr>
          <p:cNvSpPr txBox="1">
            <a:spLocks/>
          </p:cNvSpPr>
          <p:nvPr/>
        </p:nvSpPr>
        <p:spPr>
          <a:xfrm>
            <a:off x="1099749" y="2296927"/>
            <a:ext cx="4702845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D187B04-E9BF-EA81-59E6-B4934194E458}"/>
              </a:ext>
            </a:extLst>
          </p:cNvPr>
          <p:cNvSpPr txBox="1">
            <a:spLocks/>
          </p:cNvSpPr>
          <p:nvPr/>
        </p:nvSpPr>
        <p:spPr>
          <a:xfrm>
            <a:off x="406400" y="6556367"/>
            <a:ext cx="8637239" cy="258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00" dirty="0">
                <a:solidFill>
                  <a:srgbClr val="323338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0EE9D35-9CC4-FF30-6F06-B2944AD080B2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arabéns">
            <a:hlinkClick r:id="" action="ppaction://media"/>
            <a:extLst>
              <a:ext uri="{FF2B5EF4-FFF2-40B4-BE49-F238E27FC236}">
                <a16:creationId xmlns:a16="http://schemas.microsoft.com/office/drawing/2014/main" id="{166BB712-DD76-6033-763F-67BF83491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</TotalTime>
  <Words>930</Words>
  <Application>Microsoft Office PowerPoint</Application>
  <PresentationFormat>Ecrã Panorâmico</PresentationFormat>
  <Paragraphs>203</Paragraphs>
  <Slides>35</Slides>
  <Notes>10</Notes>
  <HiddenSlides>0</HiddenSlides>
  <MMClips>11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35</vt:i4>
      </vt:variant>
    </vt:vector>
  </HeadingPairs>
  <TitlesOfParts>
    <vt:vector size="42" baseType="lpstr">
      <vt:lpstr>Aptos</vt:lpstr>
      <vt:lpstr>Aptos Display</vt:lpstr>
      <vt:lpstr>Arial</vt:lpstr>
      <vt:lpstr>Century Gothic</vt:lpstr>
      <vt:lpstr>Helvetica</vt:lpstr>
      <vt:lpstr>1_Office Theme</vt:lpstr>
      <vt:lpstr>Office Theme</vt:lpstr>
      <vt:lpstr>Apresentação do PowerPoint</vt:lpstr>
      <vt:lpstr>Apresentação do PowerPoint</vt:lpstr>
      <vt:lpstr>É hora de escutar</vt:lpstr>
      <vt:lpstr>Apresentação do PowerPoint</vt:lpstr>
      <vt:lpstr>Bem-vindo és</vt:lpstr>
      <vt:lpstr>Posso confiar</vt:lpstr>
      <vt:lpstr>Posso confiar</vt:lpstr>
      <vt:lpstr>Deus sempre está aqui</vt:lpstr>
      <vt:lpstr>Parabéns</vt:lpstr>
      <vt:lpstr>Música da Visita</vt:lpstr>
      <vt:lpstr>Apresentação do PowerPoint</vt:lpstr>
      <vt:lpstr>Eu entrego a Ti</vt:lpstr>
      <vt:lpstr>Ajoelho para orar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Foi tão bom ouvir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15</cp:revision>
  <dcterms:created xsi:type="dcterms:W3CDTF">2025-11-04T12:53:06Z</dcterms:created>
  <dcterms:modified xsi:type="dcterms:W3CDTF">2026-04-17T10:06:46Z</dcterms:modified>
</cp:coreProperties>
</file>