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6"/>
  </p:notesMasterIdLst>
  <p:sldIdLst>
    <p:sldId id="335" r:id="rId3"/>
    <p:sldId id="336" r:id="rId4"/>
    <p:sldId id="282" r:id="rId5"/>
    <p:sldId id="368" r:id="rId6"/>
    <p:sldId id="382" r:id="rId7"/>
    <p:sldId id="375" r:id="rId8"/>
    <p:sldId id="294" r:id="rId9"/>
    <p:sldId id="381" r:id="rId10"/>
    <p:sldId id="338" r:id="rId11"/>
    <p:sldId id="276" r:id="rId12"/>
    <p:sldId id="311" r:id="rId13"/>
    <p:sldId id="380" r:id="rId14"/>
    <p:sldId id="357" r:id="rId15"/>
    <p:sldId id="312" r:id="rId16"/>
    <p:sldId id="274" r:id="rId17"/>
    <p:sldId id="379" r:id="rId18"/>
    <p:sldId id="313" r:id="rId19"/>
    <p:sldId id="333" r:id="rId20"/>
    <p:sldId id="280" r:id="rId21"/>
    <p:sldId id="337" r:id="rId22"/>
    <p:sldId id="256" r:id="rId23"/>
    <p:sldId id="257" r:id="rId24"/>
    <p:sldId id="258" r:id="rId25"/>
    <p:sldId id="259" r:id="rId26"/>
    <p:sldId id="260" r:id="rId27"/>
    <p:sldId id="261" r:id="rId28"/>
    <p:sldId id="262" r:id="rId29"/>
    <p:sldId id="326" r:id="rId30"/>
    <p:sldId id="358" r:id="rId31"/>
    <p:sldId id="315" r:id="rId32"/>
    <p:sldId id="323" r:id="rId33"/>
    <p:sldId id="316" r:id="rId34"/>
    <p:sldId id="31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F63CA-EAE4-42CC-B7C2-1D4BFADD518C}" v="1" dt="2026-04-17T10:25:05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6"/>
    <p:restoredTop sz="94694"/>
  </p:normalViewPr>
  <p:slideViewPr>
    <p:cSldViewPr snapToGrid="0">
      <p:cViewPr varScale="1">
        <p:scale>
          <a:sx n="53" d="100"/>
          <a:sy n="53" d="100"/>
        </p:scale>
        <p:origin x="91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modSld">
      <pc:chgData name="Conceição Teles" userId="9b4626f9-f549-4e5a-acb2-002865762d89" providerId="ADAL" clId="{6164ECDA-3DE9-489C-8C95-4DDCDBDB2766}" dt="2026-04-17T10:31:12.587" v="111" actId="1076"/>
      <pc:docMkLst>
        <pc:docMk/>
      </pc:docMkLst>
      <pc:sldChg chg="modSp mod">
        <pc:chgData name="Conceição Teles" userId="9b4626f9-f549-4e5a-acb2-002865762d89" providerId="ADAL" clId="{6164ECDA-3DE9-489C-8C95-4DDCDBDB2766}" dt="2026-04-17T10:27:58.682" v="102" actId="20577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4-17T10:27:58.682" v="102" actId="20577"/>
          <ac:spMkLst>
            <pc:docMk/>
            <pc:sldMk cId="1128003745" sldId="274"/>
            <ac:spMk id="8" creationId="{B67A3AFE-C65C-C67C-49A9-86950973DB06}"/>
          </ac:spMkLst>
        </pc:spChg>
      </pc:sldChg>
      <pc:sldChg chg="modSp mod">
        <pc:chgData name="Conceição Teles" userId="9b4626f9-f549-4e5a-acb2-002865762d89" providerId="ADAL" clId="{6164ECDA-3DE9-489C-8C95-4DDCDBDB2766}" dt="2026-04-17T10:26:25.207" v="94" actId="404"/>
        <pc:sldMkLst>
          <pc:docMk/>
          <pc:sldMk cId="2328505631" sldId="276"/>
        </pc:sldMkLst>
        <pc:spChg chg="mod">
          <ac:chgData name="Conceição Teles" userId="9b4626f9-f549-4e5a-acb2-002865762d89" providerId="ADAL" clId="{6164ECDA-3DE9-489C-8C95-4DDCDBDB2766}" dt="2026-04-17T10:26:25.207" v="94" actId="404"/>
          <ac:spMkLst>
            <pc:docMk/>
            <pc:sldMk cId="2328505631" sldId="276"/>
            <ac:spMk id="15" creationId="{BC1F6488-3A60-3D29-AA59-C3CCBD86ABD8}"/>
          </ac:spMkLst>
        </pc:spChg>
      </pc:sldChg>
      <pc:sldChg chg="modSp mod">
        <pc:chgData name="Conceição Teles" userId="9b4626f9-f549-4e5a-acb2-002865762d89" providerId="ADAL" clId="{6164ECDA-3DE9-489C-8C95-4DDCDBDB2766}" dt="2026-04-14T13:26:45.429" v="25" actId="5793"/>
        <pc:sldMkLst>
          <pc:docMk/>
          <pc:sldMk cId="4035674651" sldId="294"/>
        </pc:sldMkLst>
        <pc:spChg chg="mod">
          <ac:chgData name="Conceição Teles" userId="9b4626f9-f549-4e5a-acb2-002865762d89" providerId="ADAL" clId="{6164ECDA-3DE9-489C-8C95-4DDCDBDB2766}" dt="2026-04-14T13:26:45.429" v="25" actId="5793"/>
          <ac:spMkLst>
            <pc:docMk/>
            <pc:sldMk cId="4035674651" sldId="294"/>
            <ac:spMk id="14" creationId="{A41DD4C1-AAE1-4278-8ED6-761EF805B259}"/>
          </ac:spMkLst>
        </pc:spChg>
      </pc:sldChg>
      <pc:sldChg chg="modSp mod">
        <pc:chgData name="Conceição Teles" userId="9b4626f9-f549-4e5a-acb2-002865762d89" providerId="ADAL" clId="{6164ECDA-3DE9-489C-8C95-4DDCDBDB2766}" dt="2026-04-17T10:26:57.233" v="96" actId="20577"/>
        <pc:sldMkLst>
          <pc:docMk/>
          <pc:sldMk cId="3736690770" sldId="311"/>
        </pc:sldMkLst>
        <pc:spChg chg="mod">
          <ac:chgData name="Conceição Teles" userId="9b4626f9-f549-4e5a-acb2-002865762d89" providerId="ADAL" clId="{6164ECDA-3DE9-489C-8C95-4DDCDBDB2766}" dt="2026-04-17T10:26:57.233" v="96" actId="20577"/>
          <ac:spMkLst>
            <pc:docMk/>
            <pc:sldMk cId="3736690770" sldId="311"/>
            <ac:spMk id="14" creationId="{42503C4D-6D6D-DA31-03B6-1D7E0705E7D7}"/>
          </ac:spMkLst>
        </pc:spChg>
      </pc:sldChg>
      <pc:sldChg chg="modSp mod">
        <pc:chgData name="Conceição Teles" userId="9b4626f9-f549-4e5a-acb2-002865762d89" providerId="ADAL" clId="{6164ECDA-3DE9-489C-8C95-4DDCDBDB2766}" dt="2026-04-17T10:31:12.587" v="111" actId="1076"/>
        <pc:sldMkLst>
          <pc:docMk/>
          <pc:sldMk cId="2987929956" sldId="316"/>
        </pc:sldMkLst>
        <pc:spChg chg="mod">
          <ac:chgData name="Conceição Teles" userId="9b4626f9-f549-4e5a-acb2-002865762d89" providerId="ADAL" clId="{6164ECDA-3DE9-489C-8C95-4DDCDBDB2766}" dt="2026-04-17T10:31:12.587" v="111" actId="1076"/>
          <ac:spMkLst>
            <pc:docMk/>
            <pc:sldMk cId="2987929956" sldId="316"/>
            <ac:spMk id="14" creationId="{49B3698B-9BAF-96DE-AEB2-5D26CAAB2965}"/>
          </ac:spMkLst>
        </pc:spChg>
      </pc:sldChg>
      <pc:sldChg chg="modSp mod">
        <pc:chgData name="Conceição Teles" userId="9b4626f9-f549-4e5a-acb2-002865762d89" providerId="ADAL" clId="{6164ECDA-3DE9-489C-8C95-4DDCDBDB2766}" dt="2026-04-17T10:29:22.495" v="107" actId="20577"/>
        <pc:sldMkLst>
          <pc:docMk/>
          <pc:sldMk cId="1459224964" sldId="333"/>
        </pc:sldMkLst>
        <pc:spChg chg="mod">
          <ac:chgData name="Conceição Teles" userId="9b4626f9-f549-4e5a-acb2-002865762d89" providerId="ADAL" clId="{6164ECDA-3DE9-489C-8C95-4DDCDBDB2766}" dt="2026-04-17T10:29:22.495" v="107" actId="20577"/>
          <ac:spMkLst>
            <pc:docMk/>
            <pc:sldMk cId="1459224964" sldId="333"/>
            <ac:spMk id="4" creationId="{1BE68909-EF2E-A5A6-02F5-9EF95F2D91B3}"/>
          </ac:spMkLst>
        </pc:spChg>
      </pc:sldChg>
      <pc:sldChg chg="modSp mod">
        <pc:chgData name="Conceição Teles" userId="9b4626f9-f549-4e5a-acb2-002865762d89" providerId="ADAL" clId="{6164ECDA-3DE9-489C-8C95-4DDCDBDB2766}" dt="2026-04-17T10:30:33.964" v="108" actId="20577"/>
        <pc:sldMkLst>
          <pc:docMk/>
          <pc:sldMk cId="940992993" sldId="358"/>
        </pc:sldMkLst>
        <pc:spChg chg="mod">
          <ac:chgData name="Conceição Teles" userId="9b4626f9-f549-4e5a-acb2-002865762d89" providerId="ADAL" clId="{6164ECDA-3DE9-489C-8C95-4DDCDBDB2766}" dt="2026-04-17T10:30:33.964" v="108" actId="20577"/>
          <ac:spMkLst>
            <pc:docMk/>
            <pc:sldMk cId="940992993" sldId="358"/>
            <ac:spMk id="4" creationId="{1E4A50D1-624D-274C-9D42-93DCCE069E1D}"/>
          </ac:spMkLst>
        </pc:spChg>
      </pc:sldChg>
      <pc:sldChg chg="addSp delSp modSp mod">
        <pc:chgData name="Conceição Teles" userId="9b4626f9-f549-4e5a-acb2-002865762d89" providerId="ADAL" clId="{6164ECDA-3DE9-489C-8C95-4DDCDBDB2766}" dt="2026-04-17T10:08:16.307" v="50" actId="1076"/>
        <pc:sldMkLst>
          <pc:docMk/>
          <pc:sldMk cId="697294714" sldId="368"/>
        </pc:sldMkLst>
        <pc:spChg chg="add del mod">
          <ac:chgData name="Conceição Teles" userId="9b4626f9-f549-4e5a-acb2-002865762d89" providerId="ADAL" clId="{6164ECDA-3DE9-489C-8C95-4DDCDBDB2766}" dt="2026-04-17T10:08:16.307" v="50" actId="1076"/>
          <ac:spMkLst>
            <pc:docMk/>
            <pc:sldMk cId="697294714" sldId="368"/>
            <ac:spMk id="11" creationId="{9758938B-2E68-4683-2217-4778E9EC39AB}"/>
          </ac:spMkLst>
        </pc:spChg>
      </pc:sldChg>
      <pc:sldChg chg="delSp modSp mod">
        <pc:chgData name="Conceição Teles" userId="9b4626f9-f549-4e5a-acb2-002865762d89" providerId="ADAL" clId="{6164ECDA-3DE9-489C-8C95-4DDCDBDB2766}" dt="2026-04-17T10:23:32.696" v="67" actId="20577"/>
        <pc:sldMkLst>
          <pc:docMk/>
          <pc:sldMk cId="1691223663" sldId="375"/>
        </pc:sldMkLst>
        <pc:spChg chg="mod">
          <ac:chgData name="Conceição Teles" userId="9b4626f9-f549-4e5a-acb2-002865762d89" providerId="ADAL" clId="{6164ECDA-3DE9-489C-8C95-4DDCDBDB2766}" dt="2026-04-17T10:23:32.696" v="67" actId="20577"/>
          <ac:spMkLst>
            <pc:docMk/>
            <pc:sldMk cId="1691223663" sldId="375"/>
            <ac:spMk id="9" creationId="{2CF37D35-259E-BE49-20B5-DB37BBECCC27}"/>
          </ac:spMkLst>
        </pc:spChg>
      </pc:sldChg>
      <pc:sldChg chg="delSp modSp mod">
        <pc:chgData name="Conceição Teles" userId="9b4626f9-f549-4e5a-acb2-002865762d89" providerId="ADAL" clId="{6164ECDA-3DE9-489C-8C95-4DDCDBDB2766}" dt="2026-04-17T10:28:59.089" v="106" actId="20577"/>
        <pc:sldMkLst>
          <pc:docMk/>
          <pc:sldMk cId="763511563" sldId="379"/>
        </pc:sldMkLst>
        <pc:spChg chg="mod">
          <ac:chgData name="Conceição Teles" userId="9b4626f9-f549-4e5a-acb2-002865762d89" providerId="ADAL" clId="{6164ECDA-3DE9-489C-8C95-4DDCDBDB2766}" dt="2026-04-17T10:28:59.089" v="106" actId="20577"/>
          <ac:spMkLst>
            <pc:docMk/>
            <pc:sldMk cId="763511563" sldId="379"/>
            <ac:spMk id="8" creationId="{AF6CEC55-4D7A-4E12-75AA-1687B8F31A96}"/>
          </ac:spMkLst>
        </pc:spChg>
      </pc:sldChg>
      <pc:sldChg chg="modSp mod">
        <pc:chgData name="Conceição Teles" userId="9b4626f9-f549-4e5a-acb2-002865762d89" providerId="ADAL" clId="{6164ECDA-3DE9-489C-8C95-4DDCDBDB2766}" dt="2026-04-17T10:25:08.444" v="70" actId="20577"/>
        <pc:sldMkLst>
          <pc:docMk/>
          <pc:sldMk cId="3153016165" sldId="381"/>
        </pc:sldMkLst>
        <pc:spChg chg="mod">
          <ac:chgData name="Conceição Teles" userId="9b4626f9-f549-4e5a-acb2-002865762d89" providerId="ADAL" clId="{6164ECDA-3DE9-489C-8C95-4DDCDBDB2766}" dt="2026-04-17T10:25:08.444" v="70" actId="20577"/>
          <ac:spMkLst>
            <pc:docMk/>
            <pc:sldMk cId="3153016165" sldId="381"/>
            <ac:spMk id="10" creationId="{8998A4C4-227B-E9CD-300A-857138B473B3}"/>
          </ac:spMkLst>
        </pc:spChg>
      </pc:sldChg>
      <pc:sldChg chg="delSp modSp mod">
        <pc:chgData name="Conceição Teles" userId="9b4626f9-f549-4e5a-acb2-002865762d89" providerId="ADAL" clId="{6164ECDA-3DE9-489C-8C95-4DDCDBDB2766}" dt="2026-04-17T10:11:34.952" v="63" actId="255"/>
        <pc:sldMkLst>
          <pc:docMk/>
          <pc:sldMk cId="1741851957" sldId="382"/>
        </pc:sldMkLst>
        <pc:spChg chg="mod">
          <ac:chgData name="Conceição Teles" userId="9b4626f9-f549-4e5a-acb2-002865762d89" providerId="ADAL" clId="{6164ECDA-3DE9-489C-8C95-4DDCDBDB2766}" dt="2026-04-17T10:11:34.952" v="63" actId="255"/>
          <ac:spMkLst>
            <pc:docMk/>
            <pc:sldMk cId="1741851957" sldId="382"/>
            <ac:spMk id="12" creationId="{162A931B-1FC2-5E51-DEB8-AA31C3E5DB1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DA707-77E2-A845-BB10-29EBBDA713E0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B6E23-713C-7D44-AAE1-3029F8ACC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0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C7B5F-2823-0F46-5BF6-39B4CC1D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797B1-BA6D-70FF-6784-1C72D6007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E7ABD-0324-14E2-4120-77F8630CD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3C3D2-1F84-6B6C-BEE2-B76610CBF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34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6E23-713C-7D44-AAE1-3029F8ACC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6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9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9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DE54-F8AF-8AD5-7DCE-9B8BCF7AD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62F70-8707-1D82-E683-7E350DF42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9621B-A1C3-60B8-D037-4066AAFE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6B582-2BA9-5746-A0B9-9CCA9897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8D22B-3360-98A5-D085-D1E734A9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69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96EC-38B1-79E0-D414-88111108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7F68-53DC-A854-4B37-9F623766E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09350-E25B-F10E-17A0-0B6F287B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AD131-3F3A-5F49-9EA1-C603C059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712B6-E843-6032-31BA-2588507F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88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C213-B778-8615-2511-378D7EE2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05F59-F380-D6A2-D3BF-4E329E34D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43676-9B32-6B94-7FFE-01FBAF0A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B2E73-A5E2-2A48-5A72-0DCDC62A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B52A5-0AF2-62C2-C98E-29B48E87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9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788C-3CB5-E575-1278-CCF9891A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A0170-1747-B367-FBE0-88BA250BF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6B7EE-A5B6-94E6-F565-9DDAA548E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FC7F7-3A2C-E183-3910-406ECA3A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64FEF-C312-B64A-3E5B-A4EA1896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39F6B-2484-E31B-C089-7AEC7F46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34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D5F91-40DC-2246-00AB-811C8881D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5A219-5D69-2FD1-8E60-C2BE0698B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889A1-A3CB-323F-F8CD-9F0551FDF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996C9-C06B-B57C-D78B-B2DCD06D4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BB5B3-3D29-DE45-722A-A42A69B77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A215B8-9E85-C9CA-16EF-A68B029B2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DB110-7A09-AB99-477F-0E09A38D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01D3F8-D258-E4C8-E9D8-D9903781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7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7910-CEF8-3417-2B89-46B04FBF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1C9F7-2DE7-38D0-DCBF-489C0F3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90529-EF4D-66A0-A838-1F6125BC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388F0-4587-5367-B414-D4105738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98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350C80-F240-E8A4-BB8F-1DAC445F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668DC-0082-585B-25AD-813809E14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FC0B4-84F3-0942-A78B-9E557084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06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FB99-3D1B-E4CB-20E7-DDC38E37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B0B2D-BC49-FA23-65F5-F14270090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D8E15-D67A-BAD0-14C7-29023BCDE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BCEC6-61CC-3F22-E52B-822E9780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0756E-B0CB-6362-D0F3-EC4EB900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3CCE9-D06C-EEA8-4F45-6FF4D579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9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97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B06-77D3-AE10-D972-CA62DEB6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27B322-C8DF-63CD-FA2E-9BCBCD0C1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A1CAD-ED3D-9DE9-8BBD-4B0FA2485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3D761-FC1C-8AE4-94ED-BECC8DB7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EB6EB-6EDD-EEBA-00A9-53510FA6D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AD03F-2FC8-4E60-F73B-25CF3EB4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30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FF61-CAB6-1270-553A-855397880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210A8-A158-388C-52CF-8760FB510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23CC5-8153-DE95-A80F-7543E1CD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6312D-96D2-3A5C-6999-5A777835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088AD-7058-F210-1742-2B2B56BF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7D361-017E-2B05-E581-69240A3F2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8E2B7-3861-AB0D-ABA9-4AE155DC8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9106B-3EA9-1A46-ED1A-42B5E396D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4421B-90A2-2B19-03A5-AA2E648C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BB9B7-0D64-F890-6414-976A471F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8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0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4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2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8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7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8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A6F97D-621B-C708-0081-51AF1B0C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1556C-9A96-A490-3B8D-DF96C429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130B8-69A3-9160-410B-D53B9BD26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5032F4-0972-924A-A5C5-749A4FF5944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F49C9-8D8F-AC96-2C64-3B1C3B281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85AC3-986E-0561-BD88-92B764C0F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2B1342-3B6D-0541-B384-D6A418F14D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8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5DA3E2-5804-B93E-74A2-DA5AAD855709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3AD03C8-5C2D-0CED-DD7E-495DFF52A47B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56ED09A-CF50-7011-5F07-D880EF6D9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21202155-2B70-8783-2570-8058417D996D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FE50A3-6F77-314F-E45C-F9E84888271F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C1F6488-3A60-3D29-AA59-C3CCBD86A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49ADFC7-DE3C-A89A-D23E-9B8B769569EC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12373722-A5B4-F816-D972-4D59D92C9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B0F9132-4868-F3D6-350A-ADB4482DB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EFC8409-DEFE-C9F5-7C01-B7C635B3B0C8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56B79D-BAC0-FDDB-3A92-93764A4DACA2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2503C4D-6D6D-DA31-03B6-1D7E0705E7D7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5A93F9-D843-FA36-8BCA-31123F457068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5AA04BB2-9729-EA67-073E-E7036778E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46944D-C8B1-B563-45C7-3E6A206E4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D54598A-4ADE-889C-14F4-1D291352EB36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86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BD2ACA7-D8D8-3131-6198-F18D84DBB84D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54AF969-F465-8F16-B17D-C4C659DB6176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F5E091-28C3-DC42-7F9F-4C9C2980AE79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1CCD6DF1-08F2-161A-E4E3-FD4BDD394D3C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7CFE01-D143-E871-4469-22E7B10D4CF0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809BED-E230-415A-105A-19CABCA5C1B5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406DEFE9-E625-FE4B-1CE6-1193C3137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B67A3AFE-C65C-C67C-49A9-86950973DB06}"/>
              </a:ext>
            </a:extLst>
          </p:cNvPr>
          <p:cNvSpPr txBox="1"/>
          <p:nvPr/>
        </p:nvSpPr>
        <p:spPr>
          <a:xfrm>
            <a:off x="203916" y="1677260"/>
            <a:ext cx="808442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quanto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fizerdes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fazei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 de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Senhor,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a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homens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Colossenses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3:23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1D90581B-7436-6F29-60DD-638AF5E283B1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967CE93-30B4-B7B5-3A04-170EE12890B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4736B8-CCB7-F6DF-BAD4-A4C651769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AF6CEC55-4D7A-4E12-75AA-1687B8F31A96}"/>
              </a:ext>
            </a:extLst>
          </p:cNvPr>
          <p:cNvSpPr txBox="1"/>
          <p:nvPr/>
        </p:nvSpPr>
        <p:spPr>
          <a:xfrm>
            <a:off x="1049220" y="2088206"/>
            <a:ext cx="70488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dirty="0">
                <a:latin typeface="Century Gothic" panose="020B0502020202020204" pitchFamily="34" charset="0"/>
              </a:rPr>
              <a:t>E </a:t>
            </a:r>
            <a:r>
              <a:rPr lang="en-AU" sz="3200" dirty="0" err="1">
                <a:latin typeface="Century Gothic" panose="020B0502020202020204" pitchFamily="34" charset="0"/>
              </a:rPr>
              <a:t>tudo</a:t>
            </a:r>
            <a:r>
              <a:rPr lang="en-AU" sz="3200" dirty="0">
                <a:latin typeface="Century Gothic" panose="020B0502020202020204" pitchFamily="34" charset="0"/>
              </a:rPr>
              <a:t> o que </a:t>
            </a:r>
            <a:r>
              <a:rPr lang="en-AU" sz="3200" dirty="0" err="1">
                <a:latin typeface="Century Gothic" panose="020B0502020202020204" pitchFamily="34" charset="0"/>
              </a:rPr>
              <a:t>fizeres</a:t>
            </a:r>
            <a:endParaRPr lang="en-AU" sz="32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Faz</a:t>
            </a:r>
            <a:r>
              <a:rPr lang="en-AU" sz="3200" dirty="0">
                <a:latin typeface="Century Gothic" panose="020B0502020202020204" pitchFamily="34" charset="0"/>
              </a:rPr>
              <a:t> de </a:t>
            </a:r>
            <a:r>
              <a:rPr lang="en-AU" sz="3200" dirty="0" err="1">
                <a:latin typeface="Century Gothic" panose="020B0502020202020204" pitchFamily="34" charset="0"/>
              </a:rPr>
              <a:t>coração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como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ao</a:t>
            </a:r>
            <a:r>
              <a:rPr lang="en-AU" sz="3200" dirty="0">
                <a:latin typeface="Century Gothic" panose="020B0502020202020204" pitchFamily="34" charset="0"/>
              </a:rPr>
              <a:t> Senhor,</a:t>
            </a:r>
          </a:p>
          <a:p>
            <a:pPr>
              <a:defRPr/>
            </a:pPr>
            <a:r>
              <a:rPr lang="en-AU" sz="3200" dirty="0">
                <a:latin typeface="Century Gothic" panose="020B0502020202020204" pitchFamily="34" charset="0"/>
              </a:rPr>
              <a:t>E </a:t>
            </a:r>
            <a:r>
              <a:rPr lang="en-AU" sz="3200" dirty="0" err="1">
                <a:latin typeface="Century Gothic" panose="020B0502020202020204" pitchFamily="34" charset="0"/>
              </a:rPr>
              <a:t>não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aos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homens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pPr>
              <a:defRPr/>
            </a:pPr>
            <a:r>
              <a:rPr lang="en-AU" sz="3200" dirty="0">
                <a:latin typeface="Century Gothic" panose="020B0502020202020204" pitchFamily="34" charset="0"/>
              </a:rPr>
              <a:t>Verso 23 de </a:t>
            </a:r>
            <a:r>
              <a:rPr lang="en-AU" sz="3200" dirty="0" err="1">
                <a:latin typeface="Century Gothic" panose="020B0502020202020204" pitchFamily="34" charset="0"/>
              </a:rPr>
              <a:t>Colossenses</a:t>
            </a:r>
            <a:r>
              <a:rPr lang="en-AU" sz="3200" dirty="0">
                <a:latin typeface="Century Gothic" panose="020B0502020202020204" pitchFamily="34" charset="0"/>
              </a:rPr>
              <a:t> 3.</a:t>
            </a:r>
          </a:p>
          <a:p>
            <a:pPr>
              <a:defRPr/>
            </a:pPr>
            <a:endParaRPr lang="en-AU" sz="32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AU" sz="2000" dirty="0">
                <a:latin typeface="Century Gothic" panose="020B0502020202020204" pitchFamily="34" charset="0"/>
              </a:rPr>
              <a:t>(</a:t>
            </a:r>
            <a:r>
              <a:rPr lang="en-AU" sz="2000" dirty="0" err="1">
                <a:latin typeface="Century Gothic" panose="020B0502020202020204" pitchFamily="34" charset="0"/>
              </a:rPr>
              <a:t>Repetir</a:t>
            </a:r>
            <a:r>
              <a:rPr lang="en-AU" sz="2000" dirty="0">
                <a:latin typeface="Century Gothic" panose="020B0502020202020204" pitchFamily="34" charset="0"/>
              </a:rPr>
              <a:t>)</a:t>
            </a:r>
            <a:endParaRPr kumimoji="0" lang="en-A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648B53-5EFB-3FA0-266E-A46D37F0FD97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SCRIPTURE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598FDC-0CDD-8C34-AEE8-EAD1CE164604}"/>
              </a:ext>
            </a:extLst>
          </p:cNvPr>
          <p:cNvSpPr txBox="1">
            <a:spLocks/>
          </p:cNvSpPr>
          <p:nvPr/>
        </p:nvSpPr>
        <p:spPr>
          <a:xfrm>
            <a:off x="637759" y="991682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13BBB1"/>
                </a:solidFill>
                <a:latin typeface="Century Gothic" panose="020B0502020202020204" pitchFamily="34" charset="0"/>
              </a:rPr>
              <a:t>Colossenses</a:t>
            </a: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 3:23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BF26173E-3F61-5486-E63C-A225FCC941C5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589D4BC-244F-D72E-66C2-E6A2CFF0894F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Colossenses c3 v23">
            <a:hlinkClick r:id="" action="ppaction://media"/>
            <a:extLst>
              <a:ext uri="{FF2B5EF4-FFF2-40B4-BE49-F238E27FC236}">
                <a16:creationId xmlns:a16="http://schemas.microsoft.com/office/drawing/2014/main" id="{E97512F3-1611-0059-1093-F4EF5C3C9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BE68909-EF2E-A5A6-02F5-9EF95F2D91B3}"/>
              </a:ext>
            </a:extLst>
          </p:cNvPr>
          <p:cNvSpPr txBox="1"/>
          <p:nvPr/>
        </p:nvSpPr>
        <p:spPr>
          <a:xfrm>
            <a:off x="504201" y="2476969"/>
            <a:ext cx="75202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fazer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boas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escolhas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33C6B6D-D6A4-E371-3123-7EA4DD163967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00BFE9-A35A-E66F-0C39-C35384FCF35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ED52814-DCA0-0F58-62C5-9A905C980F70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stuário, captura de ecrã&#10;&#10;Descrição gerada automaticamente">
            <a:extLst>
              <a:ext uri="{FF2B5EF4-FFF2-40B4-BE49-F238E27FC236}">
                <a16:creationId xmlns:a16="http://schemas.microsoft.com/office/drawing/2014/main" id="{B087C3C0-BACB-79E2-1D3E-8274FA3C7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69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F9AB3-B103-3E0B-E430-245534973C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20" r="11567" b="18338"/>
          <a:stretch>
            <a:fillRect/>
          </a:stretch>
        </p:blipFill>
        <p:spPr>
          <a:xfrm>
            <a:off x="0" y="523709"/>
            <a:ext cx="12192000" cy="5810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CA653-98F1-6B95-C62B-2DF568863AA3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75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F99A6-CC58-5FE1-1B67-74544A5DD2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31" r="7710" b="6344"/>
          <a:stretch>
            <a:fillRect/>
          </a:stretch>
        </p:blipFill>
        <p:spPr>
          <a:xfrm>
            <a:off x="1545266" y="0"/>
            <a:ext cx="9101468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CB26D1F-88BE-36F4-B107-62B6011AD846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23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CB988-9DB0-A083-5E1D-D83821A466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49" b="51190"/>
          <a:stretch>
            <a:fillRect/>
          </a:stretch>
        </p:blipFill>
        <p:spPr>
          <a:xfrm>
            <a:off x="0" y="-1"/>
            <a:ext cx="12192000" cy="6917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BED9D-DE0F-8ADB-95B8-52F5EDB7319B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53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3E909-AD67-A4CD-DF3E-73BB5BB8BA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677"/>
          <a:stretch>
            <a:fillRect/>
          </a:stretch>
        </p:blipFill>
        <p:spPr>
          <a:xfrm>
            <a:off x="1073727" y="-3683"/>
            <a:ext cx="10044545" cy="68616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B171A30-1DD1-A729-5D43-DF53AC1A48C9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05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DC821-2214-198E-EA98-A1E2B8E538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7" b="53799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7C69CB-3048-95E0-5017-EB95488E5E94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80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F4DCA-124D-27A4-96AA-0A7456073B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08" b="4417"/>
          <a:stretch>
            <a:fillRect/>
          </a:stretch>
        </p:blipFill>
        <p:spPr>
          <a:xfrm>
            <a:off x="0" y="0"/>
            <a:ext cx="12192000" cy="67540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37EC01A-6C2D-7BE3-47BA-67397D515698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17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780AB-A4CD-ACF3-085A-D2F941EFE2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8" b="16727"/>
          <a:stretch>
            <a:fillRect/>
          </a:stretch>
        </p:blipFill>
        <p:spPr>
          <a:xfrm>
            <a:off x="-1" y="0"/>
            <a:ext cx="12263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A0580-94BD-C391-7A35-E978741ECFAD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59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22A555-8BF8-2381-499C-4FEB4F603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E4A50D1-624D-274C-9D42-93DCCE069E1D}"/>
              </a:ext>
            </a:extLst>
          </p:cNvPr>
          <p:cNvSpPr txBox="1"/>
          <p:nvPr/>
        </p:nvSpPr>
        <p:spPr>
          <a:xfrm>
            <a:off x="504201" y="2476969"/>
            <a:ext cx="75202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Deus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está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comigo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Ele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ajuda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-me </a:t>
            </a:r>
          </a:p>
          <a:p>
            <a:pPr lvl="0" algn="ctr">
              <a:defRPr/>
            </a:pP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a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fazer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boas </a:t>
            </a:r>
            <a:r>
              <a:rPr lang="en-AU" sz="48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escolhas</a:t>
            </a:r>
            <a:r>
              <a:rPr lang="en-AU" sz="48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085AACD-BA14-E61D-63B8-F5E05C5DAA53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07160A-D892-95D3-BE0E-37F5F3E4E297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099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36010-2A3D-2388-E55A-112CE6A3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1D47DA-6C7F-0508-BCC4-FEBA867885E4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1FBE893-A44F-4917-4DD0-06A42CCF689D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AC967A6-CEA6-1A21-68E1-7995C30E1C5B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F04E9C2-3F44-0FB6-8E54-34A39D5AF2AA}"/>
              </a:ext>
            </a:extLst>
          </p:cNvPr>
          <p:cNvSpPr txBox="1"/>
          <p:nvPr/>
        </p:nvSpPr>
        <p:spPr>
          <a:xfrm>
            <a:off x="1554585" y="1627774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FF2F754-D9C7-5787-3D9E-131C3F769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0CE41A79-190B-FC2F-7A6C-F72EFD20754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C42AC7-F23F-D444-412A-A38EC013FECF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9B3698B-9BAF-96DE-AEB2-5D26CAAB2965}"/>
              </a:ext>
            </a:extLst>
          </p:cNvPr>
          <p:cNvSpPr txBox="1">
            <a:spLocks/>
          </p:cNvSpPr>
          <p:nvPr/>
        </p:nvSpPr>
        <p:spPr>
          <a:xfrm>
            <a:off x="1021176" y="1681008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A7923BD-DBF2-AA41-92C0-922D99A393BC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1229BA1-3578-099F-22AA-076B76795198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0BCBC423-0632-FCA4-BC83-F40F98021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2A8A92F-7BF0-3AFF-FDF4-0BFA5A915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58938B-2E68-4683-2217-4778E9EC39AB}"/>
              </a:ext>
            </a:extLst>
          </p:cNvPr>
          <p:cNvSpPr txBox="1">
            <a:spLocks/>
          </p:cNvSpPr>
          <p:nvPr/>
        </p:nvSpPr>
        <p:spPr>
          <a:xfrm>
            <a:off x="993410" y="159150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E6A8EB5-8B36-C98A-8F3B-94E76532C39D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5FDE65-D039-4AE1-0E53-027EE5494602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66D651A1-72CA-E71B-87DF-2A7DD5F97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B7B6A-C2C0-903C-435F-BE0D8E28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EE8807E-06E9-3381-375B-CAED95E1E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todo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meu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2A931B-1FC2-5E51-DEB8-AA31C3E5DB10}"/>
              </a:ext>
            </a:extLst>
          </p:cNvPr>
          <p:cNvSpPr txBox="1">
            <a:spLocks/>
          </p:cNvSpPr>
          <p:nvPr/>
        </p:nvSpPr>
        <p:spPr>
          <a:xfrm>
            <a:off x="817564" y="2270233"/>
            <a:ext cx="8508900" cy="4152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seguir-Te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3x)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todo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o meu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coração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 (X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15FC582F-1822-29CB-603F-57CEDEB2EABD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A2B0A6F-84C9-4781-D939-D8EC545EA373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Com Todo o Meu Coração">
            <a:hlinkClick r:id="" action="ppaction://media"/>
            <a:extLst>
              <a:ext uri="{FF2B5EF4-FFF2-40B4-BE49-F238E27FC236}">
                <a16:creationId xmlns:a16="http://schemas.microsoft.com/office/drawing/2014/main" id="{D9090E76-863D-342D-D09D-A6AD9347A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5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283F7D-5DB3-4FE9-D8A6-37799EEF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7CBA0F-82FB-6FD8-FF9B-E7F43502F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Aonde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for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F37D35-259E-BE49-20B5-DB37BBECCC27}"/>
              </a:ext>
            </a:extLst>
          </p:cNvPr>
          <p:cNvSpPr txBox="1">
            <a:spLocks/>
          </p:cNvSpPr>
          <p:nvPr/>
        </p:nvSpPr>
        <p:spPr>
          <a:xfrm>
            <a:off x="817564" y="157299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o sol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brilhar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 tristeza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amor de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Sustém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E, se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estou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no vale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no monte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estou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Vou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louvar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Seja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onde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for. 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A184B458-856E-FF98-A6F5-14EB9FE30A91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128F47-6F54-190A-64B3-B7764FF43C90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Aonde For">
            <a:hlinkClick r:id="" action="ppaction://media"/>
            <a:extLst>
              <a:ext uri="{FF2B5EF4-FFF2-40B4-BE49-F238E27FC236}">
                <a16:creationId xmlns:a16="http://schemas.microsoft.com/office/drawing/2014/main" id="{B6C21C77-5FFE-EB11-1CFC-918C70E18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C0AF8C-660F-16C2-8307-6D6D979F4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9A565C6B-EAA1-5395-07AE-FB039D716EA0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B7C1EED-BBF4-AFFC-9C34-C4D29929EE3A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41DD4C1-AAE1-4278-8ED6-761EF805B259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6808FC8-471D-0C32-9B84-5FBD16E1B42A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9E5F02-C962-1162-8A5B-198851EE7691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154D5898-3661-4A07-FB2D-9A9E6B0EC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B4A68409-C166-A7C5-4328-D92BE66DD7CD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24A47-03E9-66A5-11FE-E73133AAB493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998A4C4-227B-E9CD-300A-857138B473B3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85009A-4F17-5531-94BD-1F8153B06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1DF327-007C-C3D0-3489-B7ACFBFAD0BA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0595184-7CFE-A8D1-9913-C78D53E5AC86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61709270-FA34-CDF9-AA21-EE9E6844B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AF0E413D-7F8D-9022-D97B-B89DA486F28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843</Words>
  <Application>Microsoft Office PowerPoint</Application>
  <PresentationFormat>Ecrã Panorâmico</PresentationFormat>
  <Paragraphs>184</Paragraphs>
  <Slides>33</Slides>
  <Notes>4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Bem-vindo és</vt:lpstr>
      <vt:lpstr>Com todo o meu coração</vt:lpstr>
      <vt:lpstr>Aonde for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15</cp:revision>
  <dcterms:created xsi:type="dcterms:W3CDTF">2025-11-04T12:59:43Z</dcterms:created>
  <dcterms:modified xsi:type="dcterms:W3CDTF">2026-04-17T10:31:13Z</dcterms:modified>
</cp:coreProperties>
</file>