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35"/>
  </p:notesMasterIdLst>
  <p:sldIdLst>
    <p:sldId id="335" r:id="rId3"/>
    <p:sldId id="332" r:id="rId4"/>
    <p:sldId id="282" r:id="rId5"/>
    <p:sldId id="368" r:id="rId6"/>
    <p:sldId id="383" r:id="rId7"/>
    <p:sldId id="379" r:id="rId8"/>
    <p:sldId id="389" r:id="rId9"/>
    <p:sldId id="294" r:id="rId10"/>
    <p:sldId id="388" r:id="rId11"/>
    <p:sldId id="338" r:id="rId12"/>
    <p:sldId id="276" r:id="rId13"/>
    <p:sldId id="311" r:id="rId14"/>
    <p:sldId id="357" r:id="rId15"/>
    <p:sldId id="312" r:id="rId16"/>
    <p:sldId id="274" r:id="rId17"/>
    <p:sldId id="387" r:id="rId18"/>
    <p:sldId id="313" r:id="rId19"/>
    <p:sldId id="333" r:id="rId20"/>
    <p:sldId id="280" r:id="rId21"/>
    <p:sldId id="337" r:id="rId22"/>
    <p:sldId id="256" r:id="rId23"/>
    <p:sldId id="257" r:id="rId24"/>
    <p:sldId id="258" r:id="rId25"/>
    <p:sldId id="259" r:id="rId26"/>
    <p:sldId id="260" r:id="rId27"/>
    <p:sldId id="261" r:id="rId28"/>
    <p:sldId id="326" r:id="rId29"/>
    <p:sldId id="382" r:id="rId30"/>
    <p:sldId id="390" r:id="rId31"/>
    <p:sldId id="323" r:id="rId32"/>
    <p:sldId id="316" r:id="rId33"/>
    <p:sldId id="31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33"/>
    <p:restoredTop sz="94731"/>
  </p:normalViewPr>
  <p:slideViewPr>
    <p:cSldViewPr snapToGrid="0">
      <p:cViewPr varScale="1">
        <p:scale>
          <a:sx n="71" d="100"/>
          <a:sy n="71" d="100"/>
        </p:scale>
        <p:origin x="86" y="41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nceição Teles" userId="9b4626f9-f549-4e5a-acb2-002865762d89" providerId="ADAL" clId="{6164ECDA-3DE9-489C-8C95-4DDCDBDB2766}"/>
    <pc:docChg chg="undo custSel addSld modSld">
      <pc:chgData name="Conceição Teles" userId="9b4626f9-f549-4e5a-acb2-002865762d89" providerId="ADAL" clId="{6164ECDA-3DE9-489C-8C95-4DDCDBDB2766}" dt="2026-05-25T12:24:37.227" v="13" actId="26606"/>
      <pc:docMkLst>
        <pc:docMk/>
      </pc:docMkLst>
      <pc:sldChg chg="addSp delSp modSp new mod setBg">
        <pc:chgData name="Conceição Teles" userId="9b4626f9-f549-4e5a-acb2-002865762d89" providerId="ADAL" clId="{6164ECDA-3DE9-489C-8C95-4DDCDBDB2766}" dt="2026-05-25T12:24:37.227" v="13" actId="26606"/>
        <pc:sldMkLst>
          <pc:docMk/>
          <pc:sldMk cId="3251675036" sldId="390"/>
        </pc:sldMkLst>
        <pc:spChg chg="del">
          <ac:chgData name="Conceição Teles" userId="9b4626f9-f549-4e5a-acb2-002865762d89" providerId="ADAL" clId="{6164ECDA-3DE9-489C-8C95-4DDCDBDB2766}" dt="2026-05-25T12:24:34.688" v="10" actId="478"/>
          <ac:spMkLst>
            <pc:docMk/>
            <pc:sldMk cId="3251675036" sldId="390"/>
            <ac:spMk id="2" creationId="{D9BE48E0-D67E-F44B-98A7-98EA6A4A839F}"/>
          </ac:spMkLst>
        </pc:spChg>
        <pc:spChg chg="del">
          <ac:chgData name="Conceição Teles" userId="9b4626f9-f549-4e5a-acb2-002865762d89" providerId="ADAL" clId="{6164ECDA-3DE9-489C-8C95-4DDCDBDB2766}" dt="2026-05-25T12:24:34.688" v="10" actId="478"/>
          <ac:spMkLst>
            <pc:docMk/>
            <pc:sldMk cId="3251675036" sldId="390"/>
            <ac:spMk id="3" creationId="{DDC42798-A30A-BAD4-3D70-E8D69C0EDE94}"/>
          </ac:spMkLst>
        </pc:spChg>
        <pc:spChg chg="add">
          <ac:chgData name="Conceição Teles" userId="9b4626f9-f549-4e5a-acb2-002865762d89" providerId="ADAL" clId="{6164ECDA-3DE9-489C-8C95-4DDCDBDB2766}" dt="2026-05-25T12:24:37.227" v="13" actId="26606"/>
          <ac:spMkLst>
            <pc:docMk/>
            <pc:sldMk cId="3251675036" sldId="390"/>
            <ac:spMk id="10" creationId="{42A4FC2C-047E-45A5-965D-8E1E3BF09BC6}"/>
          </ac:spMkLst>
        </pc:spChg>
        <pc:picChg chg="add mod">
          <ac:chgData name="Conceição Teles" userId="9b4626f9-f549-4e5a-acb2-002865762d89" providerId="ADAL" clId="{6164ECDA-3DE9-489C-8C95-4DDCDBDB2766}" dt="2026-05-25T12:24:37.227" v="13" actId="26606"/>
          <ac:picMkLst>
            <pc:docMk/>
            <pc:sldMk cId="3251675036" sldId="390"/>
            <ac:picMk id="5" creationId="{8CD19E17-C40A-01F1-E07B-642AC02BB1B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0E4DCA-E50A-2543-86E1-671D3B06936B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B8C549-C9F5-5443-9E16-1487E193E4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634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659A0-CAE8-9D51-F8E9-8BE66C465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B90636-E2F0-0130-1138-1B813FC98E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E212A6-7A4A-C9EF-140D-56A7CA34F4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071D31-D894-422F-F99F-40A7D2A82F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484FE-0F1A-7049-84A2-208BAC13C9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078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CC8E-18DC-DC46-8E9A-CDE7F685AE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812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53D69-E7BF-FD45-BFC0-E7797BF68D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605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53D69-E7BF-FD45-BFC0-E7797BF68D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892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53D69-E7BF-FD45-BFC0-E7797BF68D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550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53D69-E7BF-FD45-BFC0-E7797BF68D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632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53D69-E7BF-FD45-BFC0-E7797BF68D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0093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8C549-C9F5-5443-9E16-1487E193E49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169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827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118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8821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77DB4-03F7-376B-65D0-774D8CFA77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238939-56E7-28CA-BCB2-9D12C0C075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FFF0C-8356-A7B4-674A-D029A651F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F4314-3A42-344A-8332-BD4C296AEE26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90094E-AC04-9862-8F63-71E319D3D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80986-F6E5-37D9-E991-294FC45E0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3DE45-3F74-6E44-959C-6759E251C75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5680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7FD25-70B1-FAEE-AD7C-788873F0A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1AE1A-5B5F-BBE5-7C12-332B13B5E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E31FA-E65F-E12A-4AEC-F2F7CB69E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F4314-3A42-344A-8332-BD4C296AEE26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F46E67-F336-D962-DC0E-2B66A1393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3AAE4-0B06-A6AE-4E0F-2DA3397CD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3DE45-3F74-6E44-959C-6759E251C75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0240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D162A-621C-4854-D772-FB3DA803D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F23CD7-F2F9-5200-0DBE-C12C7F51A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72A07C-2E8E-1BD7-217A-323EE4C34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F4314-3A42-344A-8332-BD4C296AEE26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157628-89A7-5360-A06E-680D41DF0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7C837-A0AC-AE1F-AF78-2552387F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3DE45-3F74-6E44-959C-6759E251C75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7681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4041E-B484-CC68-7124-9F38692FA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FF161-9602-EF33-7D6D-2F30F573FB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C35890-C90F-2AE3-74C0-D48BAE5D03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E51ECB-9BFE-A03B-A4C3-F7D1E3063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F4314-3A42-344A-8332-BD4C296AEE26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8C332F-FEEE-D8D0-86F2-8475D2078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8BA9E9-3E87-C85E-A6EE-F703B14BC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3DE45-3F74-6E44-959C-6759E251C75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666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C6D6A-5899-9F5B-3688-C98159539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0E9B65-643A-F0D6-88E8-254621E1CB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427ABC-C5E8-41A6-0F26-A46E2E4D8C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BA425C-958B-2EDD-E69F-4055D5533E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C82C11-42D2-7B1B-8593-210D6BFAF0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52B388-3DB5-3B77-B556-FE38F4B07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F4314-3A42-344A-8332-BD4C296AEE26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90A3FB-A2C5-AEB2-7A9B-45A103FD0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BBF7BE-7F5D-A7D9-D04D-6CBEE6EB8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3DE45-3F74-6E44-959C-6759E251C75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9733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557D9-8B8B-CE13-62FB-9667E3584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6B1380-06D5-B527-5113-AFFE26F64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F4314-3A42-344A-8332-BD4C296AEE26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B002FB-1275-932D-9F63-6B46078F1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946E0E-4CD9-69E5-5880-81DB3CCA9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3DE45-3F74-6E44-959C-6759E251C75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7539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FD3259-6559-DE14-5B24-2FDD8E7DF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F4314-3A42-344A-8332-BD4C296AEE26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DD65EF-47E6-7E3C-04D3-3A0F65CAA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95DE6B-6B9E-8445-9EA3-38573C491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3DE45-3F74-6E44-959C-6759E251C75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0107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9F332-C3F1-C9CC-B534-4F6AC27E9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DA3BA-C8FE-F993-5904-7F8709637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7FBBE7-B0D1-81AE-C7D1-1438F00945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4274DA-7663-FAFE-4C18-34A22C5E2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F4314-3A42-344A-8332-BD4C296AEE26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C7CD32-066A-9E1A-3ED7-100AA1200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C74801-0097-7F98-A851-AAF3619F5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3DE45-3F74-6E44-959C-6759E251C75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909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2174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142B2-1E22-3E97-A18B-D9DEB172F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04B218-D948-D7DF-92EE-6F545EBD9B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FE6195-FAFC-9277-D47C-8256D6CFB5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C600C9-4FC5-6552-6F06-95F61D6D9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F4314-3A42-344A-8332-BD4C296AEE26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3B2F62-229F-3B86-B567-D5F6705CE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179158-5F24-3541-1BA5-8F0EC6AF3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3DE45-3F74-6E44-959C-6759E251C75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771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11E4A-F705-8582-537C-FC379A951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BE0F0E-BD7C-744C-7A61-11150532B6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2779B6-F7F6-3A05-95CF-B58733316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F4314-3A42-344A-8332-BD4C296AEE26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C7A102-412C-AF29-96C8-29C7FFE59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8FF9F-38E3-4763-D201-92B02ED5D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3DE45-3F74-6E44-959C-6759E251C75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3341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18E747-1585-01FB-16AF-5F418B74DB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D2EB21-80CC-E96C-1EB5-7C39F69FDE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00F29C-B77F-F645-7A7D-34D7ECBB4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F4314-3A42-344A-8332-BD4C296AEE26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45B0E-F00B-76B3-6661-1603B7620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A04D80-B40A-1642-6B63-E2FBA4389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3DE45-3F74-6E44-959C-6759E251C75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251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786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95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945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828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108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426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891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05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1068A5-D8D9-9872-0600-1A086E8D2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BFCE66-1787-6079-88E7-5A4551CDBD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3FB4C8-F50A-390D-FDD2-56CDC1B410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BCF4314-3A42-344A-8332-BD4C296AEE26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1BBF7-CD32-3ECB-1FFE-AD6148E0A4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5C0F0A-1AEC-941B-0496-E851E891D4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F3DE45-3F74-6E44-959C-6759E251C75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877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5C06C13-7F86-25D9-F6AF-0F7F00C7B512}"/>
              </a:ext>
            </a:extLst>
          </p:cNvPr>
          <p:cNvSpPr txBox="1">
            <a:spLocks/>
          </p:cNvSpPr>
          <p:nvPr/>
        </p:nvSpPr>
        <p:spPr>
          <a:xfrm>
            <a:off x="1533293" y="652673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Illustration by Daniel Gallardo,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28B8A238-A9BE-A5A3-63DF-8F26D90EBCA9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-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vindo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à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Escola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Sabatina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E9713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865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0AD6D3-E406-D245-5C3B-187A98FF5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0">
            <a:extLst>
              <a:ext uri="{FF2B5EF4-FFF2-40B4-BE49-F238E27FC236}">
                <a16:creationId xmlns:a16="http://schemas.microsoft.com/office/drawing/2014/main" id="{31A4D8EA-001B-4B70-8EB7-3C77A1A63F9C}"/>
              </a:ext>
            </a:extLst>
          </p:cNvPr>
          <p:cNvSpPr/>
          <p:nvPr/>
        </p:nvSpPr>
        <p:spPr>
          <a:xfrm>
            <a:off x="1547495" y="1174499"/>
            <a:ext cx="5901891" cy="4509002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entury Gothic" panose="020B0502020202020204" pitchFamily="34" charset="0"/>
              </a:rPr>
              <a:t>FACTO RÁPIDO DA MISSÃO E  QUADRO DE OFERTAS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323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A34D3B4-2A1D-3D0B-3625-D6AC526D7A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89" y="845628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Eu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entrego</a:t>
            </a: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 a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Ti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8529BAE2-0273-4B9E-8529-0CBAA8B1E902}"/>
              </a:ext>
            </a:extLst>
          </p:cNvPr>
          <p:cNvSpPr/>
          <p:nvPr/>
        </p:nvSpPr>
        <p:spPr>
          <a:xfrm>
            <a:off x="0" y="388210"/>
            <a:ext cx="1982997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810DBDB-A288-28C6-C15C-81C9B6FE08B9}"/>
              </a:ext>
            </a:extLst>
          </p:cNvPr>
          <p:cNvSpPr txBox="1">
            <a:spLocks/>
          </p:cNvSpPr>
          <p:nvPr/>
        </p:nvSpPr>
        <p:spPr>
          <a:xfrm>
            <a:off x="555787" y="388210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OFERTA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7FD1F44A-FE56-0BB5-01AC-167F20192D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2323" y="1428944"/>
            <a:ext cx="8356131" cy="4880222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Com 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e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mãos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ajudo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levar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outros a Jesus.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Com 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e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mãos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ajudo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levar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outros a Jesus.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entrego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Ti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Tudo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qu’é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somente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entrego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Ti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Tudo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qu’é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somente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lang="en-US" sz="1600" kern="100" dirty="0" err="1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6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6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DC3C096-7831-E781-3333-FFC54D7192A2}"/>
              </a:ext>
            </a:extLst>
          </p:cNvPr>
          <p:cNvSpPr txBox="1">
            <a:spLocks/>
          </p:cNvSpPr>
          <p:nvPr/>
        </p:nvSpPr>
        <p:spPr>
          <a:xfrm>
            <a:off x="271523" y="649368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"Open My Heart, Open My Hand" by Rosie Smith,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7" name="Eu Entrego a Ti">
            <a:hlinkClick r:id="" action="ppaction://media"/>
            <a:extLst>
              <a:ext uri="{FF2B5EF4-FFF2-40B4-BE49-F238E27FC236}">
                <a16:creationId xmlns:a16="http://schemas.microsoft.com/office/drawing/2014/main" id="{7A41A3AC-A196-C540-3818-BC97279AA0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0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7CEF16-A874-A5B8-2E51-7B96A6FF0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00C304A-7A36-9253-2B57-663B378943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5CAA9B"/>
                </a:solidFill>
                <a:effectLst/>
                <a:latin typeface="Century Gothic" panose="020B0502020202020204" pitchFamily="34" charset="0"/>
              </a:rPr>
              <a:t>Ajoelho</a:t>
            </a:r>
            <a:r>
              <a:rPr lang="en-AU" sz="2400" b="1" dirty="0">
                <a:solidFill>
                  <a:srgbClr val="5CAA9B"/>
                </a:solidFill>
                <a:effectLst/>
                <a:latin typeface="Century Gothic" panose="020B0502020202020204" pitchFamily="34" charset="0"/>
              </a:rPr>
              <a:t> para </a:t>
            </a:r>
            <a:r>
              <a:rPr lang="en-AU" sz="2400" b="1" dirty="0" err="1">
                <a:solidFill>
                  <a:srgbClr val="5CAA9B"/>
                </a:solidFill>
                <a:effectLst/>
                <a:latin typeface="Century Gothic" panose="020B0502020202020204" pitchFamily="34" charset="0"/>
              </a:rPr>
              <a:t>orar</a:t>
            </a:r>
            <a:endParaRPr lang="en-AU" sz="2400" dirty="0">
              <a:solidFill>
                <a:srgbClr val="5CAA9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7A602B6E-55F2-8840-7CB5-E285B2AD1ABF}"/>
              </a:ext>
            </a:extLst>
          </p:cNvPr>
          <p:cNvSpPr/>
          <p:nvPr/>
        </p:nvSpPr>
        <p:spPr>
          <a:xfrm>
            <a:off x="-265470" y="477081"/>
            <a:ext cx="4239264" cy="440037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7D6BF36-D2BF-DA9D-B043-81AFC589FC68}"/>
              </a:ext>
            </a:extLst>
          </p:cNvPr>
          <p:cNvSpPr txBox="1">
            <a:spLocks/>
          </p:cNvSpPr>
          <p:nvPr/>
        </p:nvSpPr>
        <p:spPr>
          <a:xfrm>
            <a:off x="769972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 DE 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7EA91F66-7BB6-017B-1AD3-9585C626ABDA}"/>
              </a:ext>
            </a:extLst>
          </p:cNvPr>
          <p:cNvSpPr txBox="1">
            <a:spLocks/>
          </p:cNvSpPr>
          <p:nvPr/>
        </p:nvSpPr>
        <p:spPr>
          <a:xfrm>
            <a:off x="1037216" y="2046572"/>
            <a:ext cx="7619896" cy="40692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Ajoelho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p’ra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Junto as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mãos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olhos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calmo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estou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Pois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Jesus, um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leal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saiba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CFC3DD3-91F3-1409-1CF0-DDA7B6595356}"/>
              </a:ext>
            </a:extLst>
          </p:cNvPr>
          <p:cNvSpPr txBox="1">
            <a:spLocks/>
          </p:cNvSpPr>
          <p:nvPr/>
        </p:nvSpPr>
        <p:spPr>
          <a:xfrm>
            <a:off x="271523" y="649368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"When I Kneed Down to Pray" by Coralie Fraser, copyright © 2005 Coralie Fraser. Used by permission.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5" name="Ajoelho Para Orar">
            <a:hlinkClick r:id="" action="ppaction://media"/>
            <a:extLst>
              <a:ext uri="{FF2B5EF4-FFF2-40B4-BE49-F238E27FC236}">
                <a16:creationId xmlns:a16="http://schemas.microsoft.com/office/drawing/2014/main" id="{467FDDED-02DF-B868-D2EB-C0578A9B94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9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9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38B08C-A017-B046-E1EC-7E97057F3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FD460402-E5F0-FE2B-E429-74B8D630EF8A}"/>
              </a:ext>
            </a:extLst>
          </p:cNvPr>
          <p:cNvSpPr/>
          <p:nvPr/>
        </p:nvSpPr>
        <p:spPr>
          <a:xfrm>
            <a:off x="1654186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PALAVRA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</a:t>
            </a:r>
          </a:p>
        </p:txBody>
      </p:sp>
    </p:spTree>
    <p:extLst>
      <p:ext uri="{BB962C8B-B14F-4D97-AF65-F5344CB8AC3E}">
        <p14:creationId xmlns:p14="http://schemas.microsoft.com/office/powerpoint/2010/main" val="3574965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FAE87D-38C4-BF6E-F6D4-41D7EC531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6B2720-A260-1A00-8CA3-EA0C7EB36AA7}"/>
              </a:ext>
            </a:extLst>
          </p:cNvPr>
          <p:cNvSpPr txBox="1">
            <a:spLocks/>
          </p:cNvSpPr>
          <p:nvPr/>
        </p:nvSpPr>
        <p:spPr>
          <a:xfrm>
            <a:off x="1121675" y="2321413"/>
            <a:ext cx="7348557" cy="3697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voz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Deus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doce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assim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Pode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alcançar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Escrita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podemos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Bíblia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aprendo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querer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21D1089-A407-FED5-2D85-B3A9A92ABBAA}"/>
              </a:ext>
            </a:extLst>
          </p:cNvPr>
          <p:cNvSpPr txBox="1">
            <a:spLocks/>
          </p:cNvSpPr>
          <p:nvPr/>
        </p:nvSpPr>
        <p:spPr>
          <a:xfrm>
            <a:off x="227456" y="6514081"/>
            <a:ext cx="8145363" cy="3108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"God's Words by Amy Cherry,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Rounded Rectangle 17">
            <a:extLst>
              <a:ext uri="{FF2B5EF4-FFF2-40B4-BE49-F238E27FC236}">
                <a16:creationId xmlns:a16="http://schemas.microsoft.com/office/drawing/2014/main" id="{BCDF3F1D-A34A-B772-4E38-8EBD8293D908}"/>
              </a:ext>
            </a:extLst>
          </p:cNvPr>
          <p:cNvSpPr/>
          <p:nvPr/>
        </p:nvSpPr>
        <p:spPr>
          <a:xfrm>
            <a:off x="0" y="469068"/>
            <a:ext cx="3074929" cy="440037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19AA095-82C1-5CC3-C2EA-6F7F8F4A67A8}"/>
              </a:ext>
            </a:extLst>
          </p:cNvPr>
          <p:cNvSpPr txBox="1">
            <a:spLocks/>
          </p:cNvSpPr>
          <p:nvPr/>
        </p:nvSpPr>
        <p:spPr>
          <a:xfrm>
            <a:off x="1121675" y="964081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6F0D2D"/>
                </a:solidFill>
                <a:latin typeface="Century Gothic" panose="020B0502020202020204" pitchFamily="34" charset="0"/>
              </a:rPr>
              <a:t>A </a:t>
            </a:r>
            <a:r>
              <a:rPr lang="en-AU" sz="2400" b="1" dirty="0" err="1">
                <a:solidFill>
                  <a:srgbClr val="6F0D2D"/>
                </a:solidFill>
                <a:latin typeface="Century Gothic" panose="020B0502020202020204" pitchFamily="34" charset="0"/>
              </a:rPr>
              <a:t>Palavra</a:t>
            </a:r>
            <a:r>
              <a:rPr lang="en-AU" sz="2400" b="1" dirty="0">
                <a:solidFill>
                  <a:srgbClr val="6F0D2D"/>
                </a:solidFill>
                <a:latin typeface="Century Gothic" panose="020B0502020202020204" pitchFamily="34" charset="0"/>
              </a:rPr>
              <a:t> de Deus</a:t>
            </a:r>
            <a:endParaRPr lang="en-AU" sz="2400" dirty="0">
              <a:solidFill>
                <a:srgbClr val="6F0D2D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950DB64-B9D5-6145-BC0E-FAACF2DE1D8B}"/>
              </a:ext>
            </a:extLst>
          </p:cNvPr>
          <p:cNvSpPr txBox="1">
            <a:spLocks/>
          </p:cNvSpPr>
          <p:nvPr/>
        </p:nvSpPr>
        <p:spPr>
          <a:xfrm>
            <a:off x="1121675" y="46906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Canção</a:t>
            </a:r>
            <a:endParaRPr lang="en-AU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A Palavra de Deus">
            <a:hlinkClick r:id="" action="ppaction://media"/>
            <a:extLst>
              <a:ext uri="{FF2B5EF4-FFF2-40B4-BE49-F238E27FC236}">
                <a16:creationId xmlns:a16="http://schemas.microsoft.com/office/drawing/2014/main" id="{2DB9BA5F-1569-273D-9FE9-F1F8A76B6D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13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1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EF5CB8B9-84D6-1D9C-DCE5-D17478440EB2}"/>
              </a:ext>
            </a:extLst>
          </p:cNvPr>
          <p:cNvSpPr txBox="1"/>
          <p:nvPr/>
        </p:nvSpPr>
        <p:spPr>
          <a:xfrm>
            <a:off x="203916" y="1677260"/>
            <a:ext cx="8084427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“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Porque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grande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fazes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coisas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maravilhosas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;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só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Deus”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3200" dirty="0">
              <a:solidFill>
                <a:srgbClr val="40BEB2"/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Salmo 86:10</a:t>
            </a: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A281E1B9-623E-5D8C-A6D3-73FCE3595BB5}"/>
              </a:ext>
            </a:extLst>
          </p:cNvPr>
          <p:cNvSpPr/>
          <p:nvPr/>
        </p:nvSpPr>
        <p:spPr>
          <a:xfrm>
            <a:off x="0" y="447585"/>
            <a:ext cx="4025069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E9AFBB3-DD4F-67AD-8588-C3A80A6F2A72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3366044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VERSO PARA MEMORIZAR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28003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035CE0-D132-A7C0-DC37-2B140C95C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59C948D-1997-820B-BA11-E5AB8BF8D3B8}"/>
              </a:ext>
            </a:extLst>
          </p:cNvPr>
          <p:cNvSpPr txBox="1"/>
          <p:nvPr/>
        </p:nvSpPr>
        <p:spPr>
          <a:xfrm>
            <a:off x="1155131" y="1797828"/>
            <a:ext cx="699158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Grande Tu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prodígios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fazes.</a:t>
            </a:r>
            <a:r>
              <a:rPr kumimoji="0" lang="en-AU" sz="2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(X3)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Só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Tu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Senhor,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Só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Tu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Deus.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20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Repetir</a:t>
            </a:r>
            <a:r>
              <a:rPr kumimoji="0" lang="en-AU" sz="2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0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Salmos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86, verso 10.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Só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Tu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Deus.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C8B6C28-98DB-3ABB-156C-E7D421DC7666}"/>
              </a:ext>
            </a:extLst>
          </p:cNvPr>
          <p:cNvSpPr txBox="1">
            <a:spLocks/>
          </p:cNvSpPr>
          <p:nvPr/>
        </p:nvSpPr>
        <p:spPr>
          <a:xfrm>
            <a:off x="-823350" y="6493686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"Psalm 86:10" </a:t>
            </a: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music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by Sean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Nebblett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, copyright © 2026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9012DEC-EBA9-EE9A-5B48-B9EF8B9A780F}"/>
              </a:ext>
            </a:extLst>
          </p:cNvPr>
          <p:cNvSpPr txBox="1">
            <a:spLocks/>
          </p:cNvSpPr>
          <p:nvPr/>
        </p:nvSpPr>
        <p:spPr>
          <a:xfrm>
            <a:off x="659025" y="1057162"/>
            <a:ext cx="4822354" cy="4347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13BBB1"/>
                </a:solidFill>
                <a:latin typeface="Century Gothic" panose="020B0502020202020204" pitchFamily="34" charset="0"/>
              </a:rPr>
              <a:t>Salmo 86:10</a:t>
            </a:r>
            <a:endParaRPr lang="en-AU" sz="2400" dirty="0">
              <a:solidFill>
                <a:srgbClr val="13BBB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EF8BF3F7-804C-0332-96AC-A35FD32B4E18}"/>
              </a:ext>
            </a:extLst>
          </p:cNvPr>
          <p:cNvSpPr/>
          <p:nvPr/>
        </p:nvSpPr>
        <p:spPr>
          <a:xfrm>
            <a:off x="0" y="257511"/>
            <a:ext cx="3802879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3BF69AD-FC98-1057-0043-BF27ED50C2BC}"/>
              </a:ext>
            </a:extLst>
          </p:cNvPr>
          <p:cNvSpPr txBox="1">
            <a:spLocks/>
          </p:cNvSpPr>
          <p:nvPr/>
        </p:nvSpPr>
        <p:spPr>
          <a:xfrm>
            <a:off x="580967" y="255012"/>
            <a:ext cx="3221912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CANÇÃO DA ESCRITURA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Salmos c86 v10">
            <a:hlinkClick r:id="" action="ppaction://media"/>
            <a:extLst>
              <a:ext uri="{FF2B5EF4-FFF2-40B4-BE49-F238E27FC236}">
                <a16:creationId xmlns:a16="http://schemas.microsoft.com/office/drawing/2014/main" id="{B31657E2-E1B3-97AD-2CFE-1EE6B27F9E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8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081C12-5592-E6F4-3350-0FE9FC6D3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9E6AB89-18AA-CA33-4AC5-36A2B58A8677}"/>
              </a:ext>
            </a:extLst>
          </p:cNvPr>
          <p:cNvSpPr/>
          <p:nvPr/>
        </p:nvSpPr>
        <p:spPr>
          <a:xfrm>
            <a:off x="1825081" y="1174499"/>
            <a:ext cx="5901891" cy="4509002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CAIXA SURPRESA SECRETA</a:t>
            </a:r>
          </a:p>
        </p:txBody>
      </p:sp>
    </p:spTree>
    <p:extLst>
      <p:ext uri="{BB962C8B-B14F-4D97-AF65-F5344CB8AC3E}">
        <p14:creationId xmlns:p14="http://schemas.microsoft.com/office/powerpoint/2010/main" val="28623798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823108-E09F-99DD-AF15-9227BA76A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DE6F6A6-A54D-8DB3-5E3C-026ED24E3C47}"/>
              </a:ext>
            </a:extLst>
          </p:cNvPr>
          <p:cNvSpPr txBox="1"/>
          <p:nvPr/>
        </p:nvSpPr>
        <p:spPr>
          <a:xfrm>
            <a:off x="1292968" y="1811598"/>
            <a:ext cx="568698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comigo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pode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fazer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coisas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incríveis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56945D58-9428-320E-76B7-AA57F10036C2}"/>
              </a:ext>
            </a:extLst>
          </p:cNvPr>
          <p:cNvSpPr/>
          <p:nvPr/>
        </p:nvSpPr>
        <p:spPr>
          <a:xfrm>
            <a:off x="0" y="491146"/>
            <a:ext cx="2734654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4E59EF0-046E-F681-DFB8-2AECC9661164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207562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Grande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Ideia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59224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D901936-794A-99DD-15C5-9CA22408ECC2}"/>
              </a:ext>
            </a:extLst>
          </p:cNvPr>
          <p:cNvSpPr/>
          <p:nvPr/>
        </p:nvSpPr>
        <p:spPr>
          <a:xfrm>
            <a:off x="1654186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CONTAR A HISTÓRIA</a:t>
            </a:r>
          </a:p>
        </p:txBody>
      </p:sp>
    </p:spTree>
    <p:extLst>
      <p:ext uri="{BB962C8B-B14F-4D97-AF65-F5344CB8AC3E}">
        <p14:creationId xmlns:p14="http://schemas.microsoft.com/office/powerpoint/2010/main" val="3697362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92E75F-0C32-2D02-AD55-F9469A965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7">
            <a:extLst>
              <a:ext uri="{FF2B5EF4-FFF2-40B4-BE49-F238E27FC236}">
                <a16:creationId xmlns:a16="http://schemas.microsoft.com/office/drawing/2014/main" id="{10A3A9E7-807A-6503-D596-C03A057555F4}"/>
              </a:ext>
            </a:extLst>
          </p:cNvPr>
          <p:cNvSpPr/>
          <p:nvPr/>
        </p:nvSpPr>
        <p:spPr>
          <a:xfrm>
            <a:off x="1547495" y="1174499"/>
            <a:ext cx="5901891" cy="4509002"/>
          </a:xfrm>
          <a:prstGeom prst="roundRect">
            <a:avLst/>
          </a:prstGeom>
          <a:solidFill>
            <a:srgbClr val="4E95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 OS QUE CHEGAM MAIS CEDO</a:t>
            </a:r>
          </a:p>
        </p:txBody>
      </p:sp>
    </p:spTree>
    <p:extLst>
      <p:ext uri="{BB962C8B-B14F-4D97-AF65-F5344CB8AC3E}">
        <p14:creationId xmlns:p14="http://schemas.microsoft.com/office/powerpoint/2010/main" val="15507185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, Cara humana, captura de ecrã, pessoa&#10;&#10;Descrição gerada automaticamente">
            <a:extLst>
              <a:ext uri="{FF2B5EF4-FFF2-40B4-BE49-F238E27FC236}">
                <a16:creationId xmlns:a16="http://schemas.microsoft.com/office/drawing/2014/main" id="{F67D6229-02A4-C782-D9E4-F43BAA368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80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5FD347-B3AF-35AA-99C0-7ECACE05BB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70" t="1" r="10351" b="2143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571CBA-C3D3-5844-D982-FC97832055DA}"/>
              </a:ext>
            </a:extLst>
          </p:cNvPr>
          <p:cNvSpPr txBox="1">
            <a:spLocks/>
          </p:cNvSpPr>
          <p:nvPr/>
        </p:nvSpPr>
        <p:spPr>
          <a:xfrm>
            <a:off x="2732204" y="6576239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1090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F6D85B-0693-D89E-7DEB-EFD22B0330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401" r="7239" b="4020"/>
          <a:stretch>
            <a:fillRect/>
          </a:stretch>
        </p:blipFill>
        <p:spPr>
          <a:xfrm>
            <a:off x="-1" y="0"/>
            <a:ext cx="12192001" cy="685799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1DD8157-76D2-CFA4-C71F-BD5982EFD90E}"/>
              </a:ext>
            </a:extLst>
          </p:cNvPr>
          <p:cNvSpPr txBox="1">
            <a:spLocks/>
          </p:cNvSpPr>
          <p:nvPr/>
        </p:nvSpPr>
        <p:spPr>
          <a:xfrm>
            <a:off x="2732204" y="6576239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3901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CCAE5F-F443-F156-D907-A879FB3C9B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4" b="48676"/>
          <a:stretch>
            <a:fillRect/>
          </a:stretch>
        </p:blipFill>
        <p:spPr>
          <a:xfrm>
            <a:off x="-49853" y="-2"/>
            <a:ext cx="12257744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D7660F-0EC2-C831-EB6D-A6C3137DDF60}"/>
              </a:ext>
            </a:extLst>
          </p:cNvPr>
          <p:cNvSpPr txBox="1">
            <a:spLocks/>
          </p:cNvSpPr>
          <p:nvPr/>
        </p:nvSpPr>
        <p:spPr>
          <a:xfrm>
            <a:off x="2732204" y="6576239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9826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C1E51A-5F7C-439B-9DD7-E111BF197C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735" r="1472" b="1014"/>
          <a:stretch>
            <a:fillRect/>
          </a:stretch>
        </p:blipFill>
        <p:spPr>
          <a:xfrm>
            <a:off x="-1" y="0"/>
            <a:ext cx="12201600" cy="685800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65A0D51-AADA-3579-D40B-FF074CA61BC3}"/>
              </a:ext>
            </a:extLst>
          </p:cNvPr>
          <p:cNvSpPr txBox="1">
            <a:spLocks/>
          </p:cNvSpPr>
          <p:nvPr/>
        </p:nvSpPr>
        <p:spPr>
          <a:xfrm>
            <a:off x="2732204" y="6576239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200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064763-1011-5D96-7FA8-5D0353457D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47" b="55237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CA61891-3266-9546-1EDA-3F128D342B0B}"/>
              </a:ext>
            </a:extLst>
          </p:cNvPr>
          <p:cNvSpPr txBox="1">
            <a:spLocks/>
          </p:cNvSpPr>
          <p:nvPr/>
        </p:nvSpPr>
        <p:spPr>
          <a:xfrm>
            <a:off x="2732204" y="6576239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2396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4D62E4-4FBC-2ED6-E18E-90109BEEEC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28" b="55251"/>
          <a:stretch>
            <a:fillRect/>
          </a:stretch>
        </p:blipFill>
        <p:spPr>
          <a:xfrm>
            <a:off x="-1" y="0"/>
            <a:ext cx="12190587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8B65524-3280-349F-A5A1-5EFE700D48DE}"/>
              </a:ext>
            </a:extLst>
          </p:cNvPr>
          <p:cNvSpPr txBox="1">
            <a:spLocks/>
          </p:cNvSpPr>
          <p:nvPr/>
        </p:nvSpPr>
        <p:spPr>
          <a:xfrm>
            <a:off x="2732204" y="6576239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1165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DF3AEF-E37B-A93E-7B9C-D2474039A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64F527F-099B-7FC5-A110-0853C3D4AD30}"/>
              </a:ext>
            </a:extLst>
          </p:cNvPr>
          <p:cNvSpPr/>
          <p:nvPr/>
        </p:nvSpPr>
        <p:spPr>
          <a:xfrm>
            <a:off x="1949670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CAIXA EXPLORADORA DE HISTÓRIAS</a:t>
            </a:r>
          </a:p>
        </p:txBody>
      </p:sp>
    </p:spTree>
    <p:extLst>
      <p:ext uri="{BB962C8B-B14F-4D97-AF65-F5344CB8AC3E}">
        <p14:creationId xmlns:p14="http://schemas.microsoft.com/office/powerpoint/2010/main" val="9129809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808039-F562-2BBD-1040-F6C4C5D45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98863C8-DBE6-8C30-1AE3-3EEE59B30D04}"/>
              </a:ext>
            </a:extLst>
          </p:cNvPr>
          <p:cNvSpPr/>
          <p:nvPr/>
        </p:nvSpPr>
        <p:spPr>
          <a:xfrm>
            <a:off x="1703486" y="1174499"/>
            <a:ext cx="5901891" cy="4509002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6B349"/>
              </a:solidFill>
              <a:effectLst/>
              <a:highlight>
                <a:srgbClr val="E6B349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8F6449-B059-5F87-5E70-E451856F8EF5}"/>
              </a:ext>
            </a:extLst>
          </p:cNvPr>
          <p:cNvSpPr txBox="1"/>
          <p:nvPr/>
        </p:nvSpPr>
        <p:spPr>
          <a:xfrm>
            <a:off x="1533877" y="2459504"/>
            <a:ext cx="624110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NATUREZA E MISSÃO</a:t>
            </a:r>
          </a:p>
        </p:txBody>
      </p:sp>
    </p:spTree>
    <p:extLst>
      <p:ext uri="{BB962C8B-B14F-4D97-AF65-F5344CB8AC3E}">
        <p14:creationId xmlns:p14="http://schemas.microsoft.com/office/powerpoint/2010/main" val="18461686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CD19E17-C40A-01F1-E07B-642AC02BB1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2" r="4310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675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C0FBB0-29A2-BF77-8FBD-44568A2AE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C9D24A0-7B3A-A0ED-5DFE-38A465BFA6E9}"/>
              </a:ext>
            </a:extLst>
          </p:cNvPr>
          <p:cNvSpPr txBox="1">
            <a:spLocks/>
          </p:cNvSpPr>
          <p:nvPr/>
        </p:nvSpPr>
        <p:spPr>
          <a:xfrm>
            <a:off x="1533293" y="652673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Illustration by Daniel Gallardo,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00C46665-E3C9-41F6-9C54-5E68680ED69E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-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vindo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à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Escola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Sabatina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E9713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1871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5D28100-598A-0C9E-6211-70D060C71DB3}"/>
              </a:ext>
            </a:extLst>
          </p:cNvPr>
          <p:cNvSpPr/>
          <p:nvPr/>
        </p:nvSpPr>
        <p:spPr>
          <a:xfrm>
            <a:off x="1554586" y="1174498"/>
            <a:ext cx="5901891" cy="4509003"/>
          </a:xfrm>
          <a:prstGeom prst="roundRect">
            <a:avLst/>
          </a:prstGeom>
          <a:solidFill>
            <a:srgbClr val="A771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A771AF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753688-4FD1-A353-45E7-058207D80BDC}"/>
              </a:ext>
            </a:extLst>
          </p:cNvPr>
          <p:cNvSpPr txBox="1"/>
          <p:nvPr/>
        </p:nvSpPr>
        <p:spPr>
          <a:xfrm>
            <a:off x="1554585" y="1536173"/>
            <a:ext cx="590189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TRABALHO MANUAL E DESAFIO MISSIONÁRIO</a:t>
            </a:r>
          </a:p>
        </p:txBody>
      </p:sp>
    </p:spTree>
    <p:extLst>
      <p:ext uri="{BB962C8B-B14F-4D97-AF65-F5344CB8AC3E}">
        <p14:creationId xmlns:p14="http://schemas.microsoft.com/office/powerpoint/2010/main" val="12502711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BD6CE8-4447-8AD0-9BE2-4FC986225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D5C23E8-C6DD-6E71-7E7C-635EC5E6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372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Foi </a:t>
            </a:r>
            <a:r>
              <a:rPr lang="en-AU" sz="2400" b="1" dirty="0" err="1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tão</a:t>
            </a:r>
            <a:r>
              <a:rPr lang="en-AU" sz="2400" b="1" dirty="0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bom</a:t>
            </a:r>
            <a:r>
              <a:rPr lang="en-AU" sz="2400" b="1" dirty="0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ouvir</a:t>
            </a:r>
            <a:endParaRPr lang="en-AU" sz="2400" dirty="0">
              <a:solidFill>
                <a:srgbClr val="DB6D32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C64675ED-6433-C966-BD8C-42AFF0F804A0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A6D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093C7E5-2185-F8C1-E057-E791FD0BC914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DESPEDIDA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DDF4A8A7-2998-7767-2A00-AAEF0FAD2558}"/>
              </a:ext>
            </a:extLst>
          </p:cNvPr>
          <p:cNvSpPr txBox="1">
            <a:spLocks/>
          </p:cNvSpPr>
          <p:nvPr/>
        </p:nvSpPr>
        <p:spPr>
          <a:xfrm>
            <a:off x="582804" y="1814052"/>
            <a:ext cx="8273813" cy="4569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ouvir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amor de Deus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Agora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acabou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Esperamos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muito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breve!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ouvir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amor de Deus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Agora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acabou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Esperamos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muito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breve!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8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4B627A2-8922-B811-8AF1-EE915D46ED15}"/>
              </a:ext>
            </a:extLst>
          </p:cNvPr>
          <p:cNvSpPr txBox="1">
            <a:spLocks/>
          </p:cNvSpPr>
          <p:nvPr/>
        </p:nvSpPr>
        <p:spPr>
          <a:xfrm>
            <a:off x="291702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"See You Again" by Rosie Smith,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FC96138E-451C-887E-00A5-05B1A772665A}"/>
              </a:ext>
            </a:extLst>
          </p:cNvPr>
          <p:cNvSpPr txBox="1"/>
          <p:nvPr/>
        </p:nvSpPr>
        <p:spPr>
          <a:xfrm>
            <a:off x="1975757" y="12409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Foi Tão Bom Ouvir">
            <a:hlinkClick r:id="" action="ppaction://media"/>
            <a:extLst>
              <a:ext uri="{FF2B5EF4-FFF2-40B4-BE49-F238E27FC236}">
                <a16:creationId xmlns:a16="http://schemas.microsoft.com/office/drawing/2014/main" id="{459E7D0C-DBB0-B5AF-586F-CE0E8F848C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92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1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0E818A-144C-0E02-B284-737578824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661074E-5132-FE9E-4956-7855235191E8}"/>
              </a:ext>
            </a:extLst>
          </p:cNvPr>
          <p:cNvSpPr/>
          <p:nvPr/>
        </p:nvSpPr>
        <p:spPr>
          <a:xfrm>
            <a:off x="1691763" y="1174499"/>
            <a:ext cx="5901892" cy="4509002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573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7513A2-8C8D-0E6A-674B-1081D9B97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D8276F8-4821-9D57-327A-CCA6A68168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Bem-vindo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és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521E546F-ABA3-2857-2EB7-BDE2CC60C433}"/>
              </a:ext>
            </a:extLst>
          </p:cNvPr>
          <p:cNvSpPr txBox="1">
            <a:spLocks/>
          </p:cNvSpPr>
          <p:nvPr/>
        </p:nvSpPr>
        <p:spPr>
          <a:xfrm>
            <a:off x="817564" y="1572994"/>
            <a:ext cx="8508900" cy="48497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Hello,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Namaste,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Nihao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Seja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donde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Bonjour, Shalom,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Guten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Tag, Ciao,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Seja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donde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(X4)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028E9249-C704-78B7-64CD-558687C266E7}"/>
              </a:ext>
            </a:extLst>
          </p:cNvPr>
          <p:cNvSpPr/>
          <p:nvPr/>
        </p:nvSpPr>
        <p:spPr>
          <a:xfrm>
            <a:off x="0" y="464163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898A904-A4B8-697B-7BE6-1BDE78E12FDC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3324778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Bem-vindo És">
            <a:hlinkClick r:id="" action="ppaction://media"/>
            <a:extLst>
              <a:ext uri="{FF2B5EF4-FFF2-40B4-BE49-F238E27FC236}">
                <a16:creationId xmlns:a16="http://schemas.microsoft.com/office/drawing/2014/main" id="{E3E27B3A-EBC4-FF2E-5A6A-A59150DAF0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29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44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283F7D-5DB3-4FE9-D8A6-37799EEF7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FC7BD41-0C83-D753-1C28-69A1A5E6E8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Aonde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for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28825E0-A499-CFC1-17B5-49A062A6DE81}"/>
              </a:ext>
            </a:extLst>
          </p:cNvPr>
          <p:cNvSpPr txBox="1">
            <a:spLocks/>
          </p:cNvSpPr>
          <p:nvPr/>
        </p:nvSpPr>
        <p:spPr>
          <a:xfrm>
            <a:off x="817564" y="1572994"/>
            <a:ext cx="8508900" cy="48497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 o sol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brilhar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frio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chegar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tristeza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amor de Deus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Sustém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-me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mesmo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assim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E se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estou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 no vale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Ou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 no monte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estou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Vou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louvar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 a Deus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Seja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aonde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 for. (X2)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5621B903-32BB-4AC8-D21C-C50B2B20E0F4}"/>
              </a:ext>
            </a:extLst>
          </p:cNvPr>
          <p:cNvSpPr/>
          <p:nvPr/>
        </p:nvSpPr>
        <p:spPr>
          <a:xfrm>
            <a:off x="0" y="464163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77934EC-2C6E-02D4-0DD1-BCAA644E0D58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3324778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Aonde For">
            <a:hlinkClick r:id="" action="ppaction://media"/>
            <a:extLst>
              <a:ext uri="{FF2B5EF4-FFF2-40B4-BE49-F238E27FC236}">
                <a16:creationId xmlns:a16="http://schemas.microsoft.com/office/drawing/2014/main" id="{F6FEA762-2F1B-1D07-2B11-71BD8C4CCF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2799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34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8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0FB5D4-3337-CF0F-3271-D35C3927E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1E2AB-B077-89FF-5168-B10F218068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917676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Deus de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tudo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vai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cuidar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08FDA9-EBBA-255D-9579-77400AF696C6}"/>
              </a:ext>
            </a:extLst>
          </p:cNvPr>
          <p:cNvSpPr txBox="1">
            <a:spLocks/>
          </p:cNvSpPr>
          <p:nvPr/>
        </p:nvSpPr>
        <p:spPr>
          <a:xfrm>
            <a:off x="384561" y="2333002"/>
            <a:ext cx="9144000" cy="43754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Quando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mal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assustar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coragem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pr’o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medo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enfrentar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Quando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problemas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parecem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ser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gigantes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confiar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 dos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perigos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-me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livrar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confiar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 o meu Deus de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cuidar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3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(Continua)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6ED3B7DD-CDBC-CB81-9AB6-BC2763064C5C}"/>
              </a:ext>
            </a:extLst>
          </p:cNvPr>
          <p:cNvSpPr/>
          <p:nvPr/>
        </p:nvSpPr>
        <p:spPr>
          <a:xfrm>
            <a:off x="0" y="464163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EEED15-0DFF-FD13-5003-D2E0A6F591B5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3324778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Deus de Tudo Vai Cuidar">
            <a:hlinkClick r:id="" action="ppaction://media"/>
            <a:extLst>
              <a:ext uri="{FF2B5EF4-FFF2-40B4-BE49-F238E27FC236}">
                <a16:creationId xmlns:a16="http://schemas.microsoft.com/office/drawing/2014/main" id="{02E8314A-8186-E522-B6BE-BD184777BB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428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12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0FB5D4-3337-CF0F-3271-D35C3927E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1E2AB-B077-89FF-5168-B10F218068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917676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Deus de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tudo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vai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cuidar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08FDA9-EBBA-255D-9579-77400AF696C6}"/>
              </a:ext>
            </a:extLst>
          </p:cNvPr>
          <p:cNvSpPr txBox="1">
            <a:spLocks/>
          </p:cNvSpPr>
          <p:nvPr/>
        </p:nvSpPr>
        <p:spPr>
          <a:xfrm>
            <a:off x="384561" y="2401368"/>
            <a:ext cx="8896172" cy="43070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Quando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estou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forças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lutar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 me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faz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forte,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comigo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sempre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Quando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problemas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parecem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ser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gigantes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confiar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 dos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perigos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-me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livrar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confiar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 o meu Deus de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cuidar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lang="en-US" sz="28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6ED3B7DD-CDBC-CB81-9AB6-BC2763064C5C}"/>
              </a:ext>
            </a:extLst>
          </p:cNvPr>
          <p:cNvSpPr/>
          <p:nvPr/>
        </p:nvSpPr>
        <p:spPr>
          <a:xfrm>
            <a:off x="0" y="464163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EEED15-0DFF-FD13-5003-D2E0A6F591B5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3324778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036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ED5889-B41D-1DB8-CB4D-70A44CE07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E5A076D5-2E5F-8F5F-0D2D-1A783194F9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Parabéns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0998280E-1195-4781-4F61-8AEDAEDCA9F2}"/>
              </a:ext>
            </a:extLst>
          </p:cNvPr>
          <p:cNvSpPr/>
          <p:nvPr/>
        </p:nvSpPr>
        <p:spPr>
          <a:xfrm>
            <a:off x="0" y="464163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99E7E414-A390-3A45-B10F-AAF76D702ECB}"/>
              </a:ext>
            </a:extLst>
          </p:cNvPr>
          <p:cNvSpPr txBox="1">
            <a:spLocks/>
          </p:cNvSpPr>
          <p:nvPr/>
        </p:nvSpPr>
        <p:spPr>
          <a:xfrm>
            <a:off x="975041" y="1515759"/>
            <a:ext cx="7617974" cy="4923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BB8F6EBE-5EFA-0089-E246-77E3D6D27159}"/>
              </a:ext>
            </a:extLst>
          </p:cNvPr>
          <p:cNvSpPr txBox="1">
            <a:spLocks/>
          </p:cNvSpPr>
          <p:nvPr/>
        </p:nvSpPr>
        <p:spPr>
          <a:xfrm>
            <a:off x="1099749" y="2296927"/>
            <a:ext cx="4702845" cy="3178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ama o/a…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C15A85C-9CB8-0DC4-52F6-B9CE0E1AE1FF}"/>
              </a:ext>
            </a:extLst>
          </p:cNvPr>
          <p:cNvSpPr txBox="1">
            <a:spLocks/>
          </p:cNvSpPr>
          <p:nvPr/>
        </p:nvSpPr>
        <p:spPr>
          <a:xfrm>
            <a:off x="406400" y="6556367"/>
            <a:ext cx="8637239" cy="258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en-US" sz="800" dirty="0">
                <a:solidFill>
                  <a:srgbClr val="323338"/>
                </a:solidFill>
                <a:latin typeface="Century Gothic" panose="020B0502020202020204" pitchFamily="34" charset="0"/>
              </a:rPr>
              <a:t>“Happy Birthday” by Janet Sage, copyright © 2001 North American Division Corporation of Seventh-day Adventists. From Little Voices Praise Him, #39. Used by permission.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E46BAA3-5E00-B9F4-C99E-DF9B8975559D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arabéns">
            <a:hlinkClick r:id="" action="ppaction://media"/>
            <a:extLst>
              <a:ext uri="{FF2B5EF4-FFF2-40B4-BE49-F238E27FC236}">
                <a16:creationId xmlns:a16="http://schemas.microsoft.com/office/drawing/2014/main" id="{BC63B26F-6A86-6F25-3C31-39677C9DE4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7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6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494FE-E7C6-1BD5-FC65-329FE04F8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CAA50E89-9828-3E5A-8503-4FBCDD11437E}"/>
              </a:ext>
            </a:extLst>
          </p:cNvPr>
          <p:cNvSpPr/>
          <p:nvPr/>
        </p:nvSpPr>
        <p:spPr>
          <a:xfrm>
            <a:off x="0" y="478871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144BFE27-CB9A-8F88-FBA0-3537FFE6D394}"/>
              </a:ext>
            </a:extLst>
          </p:cNvPr>
          <p:cNvSpPr txBox="1">
            <a:spLocks/>
          </p:cNvSpPr>
          <p:nvPr/>
        </p:nvSpPr>
        <p:spPr>
          <a:xfrm>
            <a:off x="975041" y="1515759"/>
            <a:ext cx="7617974" cy="4923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BECDA90-A933-28AC-5B97-2C34E4C74DC2}"/>
              </a:ext>
            </a:extLst>
          </p:cNvPr>
          <p:cNvSpPr txBox="1">
            <a:spLocks/>
          </p:cNvSpPr>
          <p:nvPr/>
        </p:nvSpPr>
        <p:spPr>
          <a:xfrm>
            <a:off x="1078523" y="2221907"/>
            <a:ext cx="8229529" cy="39441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chegou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alegria, meu amigo,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Queremos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(X2)</a:t>
            </a:r>
            <a:endParaRPr lang="en-US" sz="2000" dirty="0">
              <a:solidFill>
                <a:prstClr val="black"/>
              </a:solidFill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DBB21BD-C4E5-762A-3CFA-910D6E40C4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Música da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Visita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3C20134-5C4B-F1C2-9A68-60E0FDA2583A}"/>
              </a:ext>
            </a:extLst>
          </p:cNvPr>
          <p:cNvSpPr txBox="1">
            <a:spLocks/>
          </p:cNvSpPr>
          <p:nvPr/>
        </p:nvSpPr>
        <p:spPr>
          <a:xfrm>
            <a:off x="-298269" y="652673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"Visitor Song" by Rosie Smith,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823BBAF-7210-84B5-E819-6EC879BA13A1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Música da Visita">
            <a:hlinkClick r:id="" action="ppaction://media"/>
            <a:extLst>
              <a:ext uri="{FF2B5EF4-FFF2-40B4-BE49-F238E27FC236}">
                <a16:creationId xmlns:a16="http://schemas.microsoft.com/office/drawing/2014/main" id="{967FD86E-456F-01C2-43BD-9102D91C55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1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872</Words>
  <Application>Microsoft Office PowerPoint</Application>
  <PresentationFormat>Ecrã Panorâmico</PresentationFormat>
  <Paragraphs>187</Paragraphs>
  <Slides>32</Slides>
  <Notes>8</Notes>
  <HiddenSlides>0</HiddenSlides>
  <MMClips>10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32</vt:i4>
      </vt:variant>
    </vt:vector>
  </HeadingPairs>
  <TitlesOfParts>
    <vt:vector size="39" baseType="lpstr">
      <vt:lpstr>Aptos</vt:lpstr>
      <vt:lpstr>Aptos Display</vt:lpstr>
      <vt:lpstr>Arial</vt:lpstr>
      <vt:lpstr>Century Gothic</vt:lpstr>
      <vt:lpstr>Helvetica</vt:lpstr>
      <vt:lpstr>1_Office Theme</vt:lpstr>
      <vt:lpstr>Office Theme</vt:lpstr>
      <vt:lpstr>Apresentação do PowerPoint</vt:lpstr>
      <vt:lpstr>Apresentação do PowerPoint</vt:lpstr>
      <vt:lpstr>Apresentação do PowerPoint</vt:lpstr>
      <vt:lpstr>Bem-vindo és</vt:lpstr>
      <vt:lpstr>Aonde for</vt:lpstr>
      <vt:lpstr>Deus de tudo vai cuidar</vt:lpstr>
      <vt:lpstr>Deus de tudo vai cuidar</vt:lpstr>
      <vt:lpstr>Parabéns</vt:lpstr>
      <vt:lpstr>Música da Visita</vt:lpstr>
      <vt:lpstr>Apresentação do PowerPoint</vt:lpstr>
      <vt:lpstr>Eu entrego a Ti</vt:lpstr>
      <vt:lpstr>Ajoelho para orar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Foi tão bom ouvir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Apaza Romero, Fany</dc:creator>
  <cp:lastModifiedBy>Conceição Teles</cp:lastModifiedBy>
  <cp:revision>16</cp:revision>
  <dcterms:created xsi:type="dcterms:W3CDTF">2025-11-04T13:50:38Z</dcterms:created>
  <dcterms:modified xsi:type="dcterms:W3CDTF">2026-05-25T12:24:42Z</dcterms:modified>
</cp:coreProperties>
</file>