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8"/>
  </p:notesMasterIdLst>
  <p:sldIdLst>
    <p:sldId id="335" r:id="rId3"/>
    <p:sldId id="336" r:id="rId4"/>
    <p:sldId id="332" r:id="rId5"/>
    <p:sldId id="282" r:id="rId6"/>
    <p:sldId id="368" r:id="rId7"/>
    <p:sldId id="380" r:id="rId8"/>
    <p:sldId id="381" r:id="rId9"/>
    <p:sldId id="374" r:id="rId10"/>
    <p:sldId id="294" r:id="rId11"/>
    <p:sldId id="382" r:id="rId12"/>
    <p:sldId id="338" r:id="rId13"/>
    <p:sldId id="276" r:id="rId14"/>
    <p:sldId id="311" r:id="rId15"/>
    <p:sldId id="377" r:id="rId16"/>
    <p:sldId id="357" r:id="rId17"/>
    <p:sldId id="312" r:id="rId18"/>
    <p:sldId id="274" r:id="rId19"/>
    <p:sldId id="378" r:id="rId20"/>
    <p:sldId id="313" r:id="rId21"/>
    <p:sldId id="333" r:id="rId22"/>
    <p:sldId id="280" r:id="rId23"/>
    <p:sldId id="337" r:id="rId24"/>
    <p:sldId id="256" r:id="rId25"/>
    <p:sldId id="257" r:id="rId26"/>
    <p:sldId id="258" r:id="rId27"/>
    <p:sldId id="259" r:id="rId28"/>
    <p:sldId id="260" r:id="rId29"/>
    <p:sldId id="261" r:id="rId30"/>
    <p:sldId id="262" r:id="rId31"/>
    <p:sldId id="326" r:id="rId32"/>
    <p:sldId id="358" r:id="rId33"/>
    <p:sldId id="375" r:id="rId34"/>
    <p:sldId id="323" r:id="rId35"/>
    <p:sldId id="316" r:id="rId36"/>
    <p:sldId id="3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1"/>
    <p:restoredTop sz="94691"/>
  </p:normalViewPr>
  <p:slideViewPr>
    <p:cSldViewPr snapToGrid="0">
      <p:cViewPr varScale="1">
        <p:scale>
          <a:sx n="80" d="100"/>
          <a:sy n="80" d="100"/>
        </p:scale>
        <p:origin x="37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">
      <pc:chgData name="Conceição Teles" userId="9b4626f9-f549-4e5a-acb2-002865762d89" providerId="ADAL" clId="{6164ECDA-3DE9-489C-8C95-4DDCDBDB2766}" dt="2026-04-14T13:30:58.765" v="12" actId="6549"/>
      <pc:docMkLst>
        <pc:docMk/>
      </pc:docMkLst>
      <pc:sldChg chg="modSp mod">
        <pc:chgData name="Conceição Teles" userId="9b4626f9-f549-4e5a-acb2-002865762d89" providerId="ADAL" clId="{6164ECDA-3DE9-489C-8C95-4DDCDBDB2766}" dt="2026-04-14T13:30:58.765" v="12" actId="6549"/>
        <pc:sldMkLst>
          <pc:docMk/>
          <pc:sldMk cId="4035674651" sldId="294"/>
        </pc:sldMkLst>
        <pc:spChg chg="mod">
          <ac:chgData name="Conceição Teles" userId="9b4626f9-f549-4e5a-acb2-002865762d89" providerId="ADAL" clId="{6164ECDA-3DE9-489C-8C95-4DDCDBDB2766}" dt="2026-04-14T13:30:58.765" v="12" actId="6549"/>
          <ac:spMkLst>
            <pc:docMk/>
            <pc:sldMk cId="4035674651" sldId="294"/>
            <ac:spMk id="14" creationId="{EA091734-B07D-8FF9-57DD-448F7A0E57C1}"/>
          </ac:spMkLst>
        </pc:spChg>
      </pc:sldChg>
      <pc:sldChg chg="delSp mod">
        <pc:chgData name="Conceição Teles" userId="9b4626f9-f549-4e5a-acb2-002865762d89" providerId="ADAL" clId="{6164ECDA-3DE9-489C-8C95-4DDCDBDB2766}" dt="2026-04-14T13:30:29.868" v="0" actId="478"/>
        <pc:sldMkLst>
          <pc:docMk/>
          <pc:sldMk cId="697294714" sldId="368"/>
        </pc:sldMkLst>
        <pc:spChg chg="del">
          <ac:chgData name="Conceição Teles" userId="9b4626f9-f549-4e5a-acb2-002865762d89" providerId="ADAL" clId="{6164ECDA-3DE9-489C-8C95-4DDCDBDB2766}" dt="2026-04-14T13:30:29.868" v="0" actId="478"/>
          <ac:spMkLst>
            <pc:docMk/>
            <pc:sldMk cId="697294714" sldId="368"/>
            <ac:spMk id="12" creationId="{4B24A667-46BB-CB98-9207-81552E4956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8912D-6E43-2049-8817-58C263D3D85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59F68-8796-0C42-949C-5ED54C7BD9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5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BE20-5C8E-4CAD-464F-3D95BEDB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A7077-4AEA-C289-AA13-3FF6B372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8EA6F-ECD0-1C10-654D-0A152C20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7835-11EC-A885-A41F-4AA591A5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9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BE20-5C8E-4CAD-464F-3D95BEDB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A7077-4AEA-C289-AA13-3FF6B372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8EA6F-ECD0-1C10-654D-0A152C20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7835-11EC-A885-A41F-4AA591A5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3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C7B5F-2823-0F46-5BF6-39B4CC1D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797B1-BA6D-70FF-6784-1C72D6007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E7ABD-0324-14E2-4120-77F8630CD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3C3D2-1F84-6B6C-BEE2-B76610CBF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34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13FA2-FA29-5C44-A93D-A389D715F0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621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13FA2-FA29-5C44-A93D-A389D715F0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34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13FA2-FA29-5C44-A93D-A389D715F0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61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78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09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BF70-360C-F7FB-1C34-47D628977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5E063-F880-93D2-2465-53B432B50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EB63F-BC55-3797-4351-960FFC93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740AA-2E05-FD24-F943-9FF0A66F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4980D-AD74-8FF0-03BB-69BEF30D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47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B9C3-66ED-C719-FB5B-3DAF3816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18A14-5BAC-A452-8C59-39C1B2BB4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C1F09-0CA6-FEA4-0EC1-8C375FFD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A1E23-9A2E-2B6F-DCF1-0005F3F0B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89F8D-F6F4-7823-BA12-F85ECE6D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99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209B-9DF5-6C21-9B1E-B1D82F8A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8E77B-D333-492F-0A6F-BC83E1CD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A5B16-0F27-5A46-BC60-DF5315D4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A732C-21AD-9463-E10F-9878370C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23A56-AFBB-87FF-8D44-F484EC95B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60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2140E-39FC-9391-1C15-830F9F36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5E180-1E78-0AC8-714C-7D4A648A0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0433B-0FC0-B9D1-D962-9A11C2153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001FA-D00D-EEF0-66B8-1F378301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CC5B1-420B-EDAC-B4DE-4C8A8861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2F110-087D-33E9-37C1-5B86BA97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94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F1E8-3F58-C782-2BB3-0DDFF3A7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E886-A0B1-1487-8ACF-C4CEE43E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D00D0-304F-1765-4B67-141F960C3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439F3-5F34-1542-CBD8-4CC0D7E33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2D02E-1550-99C4-6502-C4CED441F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3D718B-EB44-1F60-E00A-4176D0F2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FEFE9-0542-0903-36C6-B7ADA76B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389A6-BD98-3984-0D7B-658D5594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54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2FF8-068C-A978-C7DD-2355CFA9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CB112-E291-01A9-435D-DB0D745E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474EA-87B4-A4DE-604E-87D9FD90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4F725-2EEC-188B-D077-DF9623EA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08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0D9ED9-7E13-FFA1-D321-54904CC1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BC585-824D-EF7B-D94C-0C948EE0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DE2C9-497D-2F2C-FA49-F5C7A3E3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22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FC7DC-4E46-3F69-0866-CF5BA092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887A0-7934-F6CE-7E60-3EF51B8CC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DB57C-A28B-CEC6-6A30-5540DBBA0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BD4D9-99B4-FADC-1047-BCA4471D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D8AE7-C5B8-D95C-ECCF-06384B37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40B3E-AA71-F3F7-104D-F68018AC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3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3A79D-A43F-64C7-64EC-ABF27B0F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F8F0C9-A832-26FE-17ED-2EAAAA4BB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81D1B-3CED-639B-5DFC-150687DBC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623CD-31EA-4224-8B90-808308302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D4AED-BE71-666D-B9DD-2ACF482E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55367-5EF2-1CD6-C298-E209AAC0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5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66FB-343C-BCD2-DE55-B2CB6A67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6E945-AB45-2086-9A73-989C873F9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47695-4A9C-CD0B-1797-F28AAB86F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FA920-EE20-9123-46EB-40251511B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7786A-7166-75FE-49EA-C6E81CC2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8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A19C9-F0D9-3869-EB3C-1E1B2C3A5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2D520-5D89-67D7-61D0-1E0B45D50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C8DB6-4AB2-4AD2-8178-A27E3426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9932C-7C91-9C44-8789-DB67D697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99FA0-772A-F82B-D26F-A92E18B5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5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4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6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1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2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55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2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E6A1E-F076-E337-9CF4-FA7D3774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74427-4431-8360-5A11-0433A349E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8A56D-FB35-EFF4-C61E-C5B4B42B3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22EF1-AA58-2A46-9625-5F517410171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AF7FC-80EC-055B-FDD1-4DFD97919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F9CB1-E7A9-C95D-B792-97BD6C1FE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02DF5-EA57-E508-6088-486D7C48D323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E8B01C4-6B5D-89C6-AEF3-21FA416BA467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CAA50E89-9828-3E5A-8503-4FBCDD11437E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44BFE27-CB9A-8F88-FBA0-3537FFE6D394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BECDA90-A933-28AC-5B97-2C34E4C74DC2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(X2)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BB21BD-C4E5-762A-3CFA-910D6E40C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C20134-5C4B-F1C2-9A68-60E0FDA2583A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823BBAF-7210-84B5-E819-6EC879BA13A1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967FD86E-456F-01C2-43BD-9102D91C5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A51A3C21-785C-028A-C868-498AF910D7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F8D7889-9666-E7C5-D2B5-407B16A54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4C67B459-B891-3B1A-EEDF-D82FE2BF370C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59DFBC7-8089-0C3B-9E16-722ABB847DE0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63A2A2E-162C-B2AE-EA87-9D43A1B2F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F05C851-901A-D372-0D7C-7D7C8B33E5AB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8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0F9BF9FE-CF1F-AE2D-9E9B-D33E959DC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B2CC0E6-0896-586A-1AA8-F5D6B0B65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58DF0A2-D9D2-9E94-8B2F-9E3026CC7C49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047F0B-E3B1-80B4-4CEE-C01D6858B0A6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5522265-BB11-4CDE-595D-B6F569E7C1CD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D12446-27B4-146B-FCE3-DA56DFECF0FA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F4CDF1AF-263B-D087-4760-D0E39F4E7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84539-5F9C-9492-AA8A-DF1D1AFED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6ED9E55-1A5A-378A-AC86-4FF7FDA78BF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1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574D405B-8812-AE10-2832-F988333D354E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5A94E62-8EE3-A59C-1628-6D9D4CBFA501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613D53-1A42-A914-3F98-FEF4AC9654B9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44EFBA6C-1660-3AE5-058B-EB3C2F667A15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7E7FAF-51BD-0859-6CA4-E0E5A3A11997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BCE806-08E0-BF70-5E6E-E0B4D8F2ECA4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CA77AFFA-C34B-C930-F985-85ABA8A8A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3AC516D-322F-7B7E-6D52-DD76D10DD135}"/>
              </a:ext>
            </a:extLst>
          </p:cNvPr>
          <p:cNvSpPr txBox="1"/>
          <p:nvPr/>
        </p:nvSpPr>
        <p:spPr>
          <a:xfrm>
            <a:off x="281804" y="1989472"/>
            <a:ext cx="79381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“Meu 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suprirá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vossas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necessidades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Filipenses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4:19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543571A-620F-B59D-F8E3-8246B9F3D47D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0D5566-5877-ECE7-56E8-39CAB356699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9FCFC-340A-EAE5-74FC-504C1B20E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2466C-1BA2-5CAE-12D0-95B43F376125}"/>
              </a:ext>
            </a:extLst>
          </p:cNvPr>
          <p:cNvSpPr txBox="1"/>
          <p:nvPr/>
        </p:nvSpPr>
        <p:spPr>
          <a:xfrm>
            <a:off x="975049" y="2132321"/>
            <a:ext cx="652303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meu Deus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satisfaz</a:t>
            </a: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de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cuidará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meu Deus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satisfaz</a:t>
            </a: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de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cuidará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latin typeface="Century Gothic" panose="020B0502020202020204" pitchFamily="34" charset="0"/>
              </a:rPr>
              <a:t> 4:19 (X2)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lang="en-AU" sz="3200" dirty="0">
                <a:latin typeface="Century Gothic" panose="020B0502020202020204" pitchFamily="34" charset="0"/>
              </a:rPr>
              <a:t>O meu Deus </a:t>
            </a:r>
            <a:r>
              <a:rPr lang="en-AU" sz="3200" dirty="0" err="1">
                <a:latin typeface="Century Gothic" panose="020B0502020202020204" pitchFamily="34" charset="0"/>
              </a:rPr>
              <a:t>satisfaz</a:t>
            </a:r>
            <a:endParaRPr lang="en-AU" sz="3200" dirty="0"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AU" sz="3200" dirty="0">
                <a:latin typeface="Century Gothic" panose="020B0502020202020204" pitchFamily="34" charset="0"/>
              </a:rPr>
              <a:t>E de </a:t>
            </a:r>
            <a:r>
              <a:rPr lang="en-AU" sz="3200" dirty="0" err="1">
                <a:latin typeface="Century Gothic" panose="020B0502020202020204" pitchFamily="34" charset="0"/>
              </a:rPr>
              <a:t>mim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Ele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cuidará</a:t>
            </a:r>
            <a:r>
              <a:rPr lang="en-AU" sz="3200" dirty="0">
                <a:latin typeface="Century Gothic" panose="020B0502020202020204" pitchFamily="34" charset="0"/>
              </a:rPr>
              <a:t>. (X2)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327351-0BAB-D5D5-D3E7-6872CC7B5924}"/>
              </a:ext>
            </a:extLst>
          </p:cNvPr>
          <p:cNvSpPr txBox="1">
            <a:spLocks/>
          </p:cNvSpPr>
          <p:nvPr/>
        </p:nvSpPr>
        <p:spPr>
          <a:xfrm>
            <a:off x="79613" y="6410415"/>
            <a:ext cx="7912921" cy="412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"Philippians 4:19" music by Sean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Nebblett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584941-8B8C-A3F1-E745-65528BDD7439}"/>
              </a:ext>
            </a:extLst>
          </p:cNvPr>
          <p:cNvSpPr txBox="1">
            <a:spLocks/>
          </p:cNvSpPr>
          <p:nvPr/>
        </p:nvSpPr>
        <p:spPr>
          <a:xfrm>
            <a:off x="659025" y="1043027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13BBB1"/>
                </a:solidFill>
                <a:latin typeface="Century Gothic" panose="020B0502020202020204" pitchFamily="34" charset="0"/>
              </a:rPr>
              <a:t>Filipenses</a:t>
            </a: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 4:19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A4148DF-2B12-458E-EEFF-586828A19C38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B3C413-F7CF-1089-F603-15A744EE51C1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Filipenses c4 v19">
            <a:hlinkClick r:id="" action="ppaction://media"/>
            <a:extLst>
              <a:ext uri="{FF2B5EF4-FFF2-40B4-BE49-F238E27FC236}">
                <a16:creationId xmlns:a16="http://schemas.microsoft.com/office/drawing/2014/main" id="{86A6895E-D6D7-C3F8-7B2C-69F2FBCD6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FF100F4-F5E9-3C08-D064-05443B7AF46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390988" y="1720840"/>
            <a:ext cx="56869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que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CF06AB26-8B7C-9381-46E9-628E5F1DEB09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ADBE43-207D-296C-F369-CC93BEB44DC3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ptura de ecrã, desenho, coluna, ar livre&#10;&#10;Descrição gerada automaticamente">
            <a:extLst>
              <a:ext uri="{FF2B5EF4-FFF2-40B4-BE49-F238E27FC236}">
                <a16:creationId xmlns:a16="http://schemas.microsoft.com/office/drawing/2014/main" id="{5C2C6B03-7585-F70B-1204-834411E1F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44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200D95-CA6F-2CBB-3863-4ABE62ADA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5" t="1" r="12807" b="266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BB277-9B0A-B322-0F59-F58C2797E09B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2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18CD00-3A65-82D5-785F-C455194903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991" r="363" b="5932"/>
          <a:stretch>
            <a:fillRect/>
          </a:stretch>
        </p:blipFill>
        <p:spPr>
          <a:xfrm>
            <a:off x="0" y="0"/>
            <a:ext cx="12192000" cy="69626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81C2AF5-6882-A821-84C6-ADC9470D481E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73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98985-AAA2-A8AD-1E12-E35D51775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5" b="56879"/>
          <a:stretch>
            <a:fillRect/>
          </a:stretch>
        </p:blipFill>
        <p:spPr>
          <a:xfrm>
            <a:off x="-1" y="-231354"/>
            <a:ext cx="12192001" cy="70893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57F575-AB1C-F025-2821-0A8194D42DA4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93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C91CC-1094-0E54-BA5C-D94EEADC93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24"/>
          <a:stretch>
            <a:fillRect/>
          </a:stretch>
        </p:blipFill>
        <p:spPr>
          <a:xfrm>
            <a:off x="0" y="0"/>
            <a:ext cx="122333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542E9-E054-12B0-C822-EEA6DFA800B4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59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31349-75BE-3EE1-DD12-E944DE9249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384"/>
          <a:stretch>
            <a:fillRect/>
          </a:stretch>
        </p:blipFill>
        <p:spPr>
          <a:xfrm>
            <a:off x="-1" y="0"/>
            <a:ext cx="12216655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B92B38-80E6-890E-3A25-2A6B79350FA9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78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2A90B-7148-4432-2A59-FE1CAAA2DF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43" b="27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8C8782-BF82-0A96-AAE7-1832628963E7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044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0B06D-4A6B-4B3C-7B4D-BC5A1F06AB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34" r="18022" b="14992"/>
          <a:stretch>
            <a:fillRect/>
          </a:stretch>
        </p:blipFill>
        <p:spPr>
          <a:xfrm>
            <a:off x="0" y="0"/>
            <a:ext cx="12263198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9D8424-610F-688B-2716-32DC2AEE2A76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12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0D36BC-BBD6-1EC1-77A2-897306A09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5E60252D-5085-48FA-7EE9-2555EEE2A3D6}"/>
              </a:ext>
            </a:extLst>
          </p:cNvPr>
          <p:cNvSpPr/>
          <p:nvPr/>
        </p:nvSpPr>
        <p:spPr>
          <a:xfrm>
            <a:off x="0" y="458674"/>
            <a:ext cx="5214938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8B8252-B957-07D9-244A-88F6CC90BD37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47587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D4E2BA4-864A-0157-7E3F-E98E73EA2BBE}"/>
              </a:ext>
            </a:extLst>
          </p:cNvPr>
          <p:cNvSpPr txBox="1">
            <a:spLocks/>
          </p:cNvSpPr>
          <p:nvPr/>
        </p:nvSpPr>
        <p:spPr>
          <a:xfrm>
            <a:off x="609768" y="2037149"/>
            <a:ext cx="8733762" cy="2377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Jesus.</a:t>
            </a:r>
            <a:r>
              <a:rPr lang="en-US" sz="3200" noProof="0" dirty="0">
                <a:solidFill>
                  <a:prstClr val="black"/>
                </a:solidFill>
                <a:latin typeface="Century Gothic" panose="020B0502020202020204" pitchFamily="34" charset="0"/>
              </a:rPr>
              <a:t> (X2)</a:t>
            </a:r>
            <a:endParaRPr lang="en-US" sz="20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E2B721E-5CFC-53A2-570B-4C2E851B2167}"/>
              </a:ext>
            </a:extLst>
          </p:cNvPr>
          <p:cNvSpPr txBox="1">
            <a:spLocks/>
          </p:cNvSpPr>
          <p:nvPr/>
        </p:nvSpPr>
        <p:spPr>
          <a:xfrm>
            <a:off x="-432216" y="648692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"Pack It Up" by Coralie Fraser, copyright © 2022 General Conference Corporation of Seventh-day Adventists®.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CE75615B-88C2-8E87-4642-C966DA97E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14DC79-081B-2861-6045-3E1FC6862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96DBFCC7-E06E-63B9-7DF2-1DB8B008B8D4}"/>
              </a:ext>
            </a:extLst>
          </p:cNvPr>
          <p:cNvSpPr txBox="1"/>
          <p:nvPr/>
        </p:nvSpPr>
        <p:spPr>
          <a:xfrm>
            <a:off x="1390988" y="1720840"/>
            <a:ext cx="56869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que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C3F182A-56B1-09D5-BEF8-B7CC212C6B60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4C1E91-8F81-5EDB-208F-EE0EB6C9D14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2535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96533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DC7AB5F3-9061-31BB-D9CA-0AC262905E47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6ACEA8D-F86F-BDF4-C017-F6D587E43131}"/>
              </a:ext>
            </a:extLst>
          </p:cNvPr>
          <p:cNvSpPr txBox="1"/>
          <p:nvPr/>
        </p:nvSpPr>
        <p:spPr>
          <a:xfrm>
            <a:off x="1554585" y="1627774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E22F006-30AF-39B9-F752-73F2FE2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068FF1CA-4A33-F25D-3358-1690FFD24AD3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84369-066F-7C4A-5D99-CDE3E97616E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AFACF9-F6FE-2B8D-3EBC-FE09992C0ADF}"/>
              </a:ext>
            </a:extLst>
          </p:cNvPr>
          <p:cNvSpPr txBox="1">
            <a:spLocks/>
          </p:cNvSpPr>
          <p:nvPr/>
        </p:nvSpPr>
        <p:spPr>
          <a:xfrm>
            <a:off x="582804" y="1814052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13BB2CC-B055-1523-E9CF-F0C50908FC44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03E12DA-781D-84ED-D474-37C8415F09FA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AF3C181D-FA1B-F299-E08F-29A002070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D75CBB-964F-3A74-1EA0-B7445854EE54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F511D50-750B-BD43-6723-C8E984B06A70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0612DEC-91CC-53ED-CDFE-B4FD8B6C9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62151CB-BB00-6079-249B-6B89AAB9ED89}"/>
              </a:ext>
            </a:extLst>
          </p:cNvPr>
          <p:cNvSpPr txBox="1">
            <a:spLocks/>
          </p:cNvSpPr>
          <p:nvPr/>
        </p:nvSpPr>
        <p:spPr>
          <a:xfrm>
            <a:off x="817564" y="157299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797C721D-073D-D3F0-7599-61DAE45FFB24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EAEEC9-1A72-9F03-6E1D-CAE76E87AA88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B0A34ED8-0D1F-A073-4ADA-5F58CD8F2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A257-0007-660C-DBDD-4EB165AC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E1C3C-DCD7-1C92-3A36-627C596B8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809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B8DC84-7B22-2DA9-2574-2A2E8AC2FD3D}"/>
              </a:ext>
            </a:extLst>
          </p:cNvPr>
          <p:cNvSpPr txBox="1">
            <a:spLocks/>
          </p:cNvSpPr>
          <p:nvPr/>
        </p:nvSpPr>
        <p:spPr>
          <a:xfrm>
            <a:off x="0" y="650503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"I Can Trust God"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2860493-7512-5E3F-F8EC-4FC31AAB9257}"/>
              </a:ext>
            </a:extLst>
          </p:cNvPr>
          <p:cNvSpPr txBox="1">
            <a:spLocks/>
          </p:cNvSpPr>
          <p:nvPr/>
        </p:nvSpPr>
        <p:spPr>
          <a:xfrm>
            <a:off x="814388" y="1473842"/>
            <a:ext cx="8719756" cy="494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 meu Rei,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 meu Rei,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41F1AE7-5EDE-55BC-CCD9-0F73EA4D6464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405B48-A07D-BF4D-778C-86332B7565CA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osso Confiar">
            <a:hlinkClick r:id="" action="ppaction://media"/>
            <a:extLst>
              <a:ext uri="{FF2B5EF4-FFF2-40B4-BE49-F238E27FC236}">
                <a16:creationId xmlns:a16="http://schemas.microsoft.com/office/drawing/2014/main" id="{D55D56B2-A1BB-2448-CA6E-E8C50536B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1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A257-0007-660C-DBDD-4EB165AC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E1C3C-DCD7-1C92-3A36-627C596B8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809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B8DC84-7B22-2DA9-2574-2A2E8AC2FD3D}"/>
              </a:ext>
            </a:extLst>
          </p:cNvPr>
          <p:cNvSpPr txBox="1">
            <a:spLocks/>
          </p:cNvSpPr>
          <p:nvPr/>
        </p:nvSpPr>
        <p:spPr>
          <a:xfrm>
            <a:off x="0" y="650503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"I Can Trust God"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2860493-7512-5E3F-F8EC-4FC31AAB9257}"/>
              </a:ext>
            </a:extLst>
          </p:cNvPr>
          <p:cNvSpPr txBox="1">
            <a:spLocks/>
          </p:cNvSpPr>
          <p:nvPr/>
        </p:nvSpPr>
        <p:spPr>
          <a:xfrm>
            <a:off x="798205" y="2677000"/>
            <a:ext cx="8719756" cy="494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41F1AE7-5EDE-55BC-CCD9-0F73EA4D6464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405B48-A07D-BF4D-778C-86332B7565CA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98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B7B6A-C2C0-903C-435F-BE0D8E28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83A2-1707-6FA1-C0C5-52EDEF0A9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765" y="88496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Com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todo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3AD6F1-3ABB-1A02-6AE5-6A7118513632}"/>
              </a:ext>
            </a:extLst>
          </p:cNvPr>
          <p:cNvSpPr txBox="1">
            <a:spLocks/>
          </p:cNvSpPr>
          <p:nvPr/>
        </p:nvSpPr>
        <p:spPr>
          <a:xfrm>
            <a:off x="-79902" y="649989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"I Will Serve You, Jesus" by Coralie Fraser, copyright © 2004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74AF47-6229-20F3-7AA8-C5C5B610C97F}"/>
              </a:ext>
            </a:extLst>
          </p:cNvPr>
          <p:cNvSpPr txBox="1">
            <a:spLocks/>
          </p:cNvSpPr>
          <p:nvPr/>
        </p:nvSpPr>
        <p:spPr>
          <a:xfrm>
            <a:off x="490888" y="1559292"/>
            <a:ext cx="8554623" cy="493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14621FD6-1207-3E7D-4F6E-680EA089374D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87ACC1-267F-BB58-312B-84047F1D4829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Com Todo o Meu Coração">
            <a:hlinkClick r:id="" action="ppaction://media"/>
            <a:extLst>
              <a:ext uri="{FF2B5EF4-FFF2-40B4-BE49-F238E27FC236}">
                <a16:creationId xmlns:a16="http://schemas.microsoft.com/office/drawing/2014/main" id="{BCBBFA52-D279-40D3-AA45-91CC2AC4F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974950-3B05-5C00-DA2F-8C12C85B4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EA1AE083-2F46-2335-EA1F-0C28E71EF68E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E76473B-BC89-F5F9-ACC1-28D7833679C9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A091734-B07D-8FF9-57DD-448F7A0E57C1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ADBDEF3-5315-0570-061A-0FA597818AFB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C86689E-267A-2CF9-1DEB-802CDA06B92C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571649EE-0DE0-6B9A-DE45-E61BCCDE1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989</Words>
  <Application>Microsoft Office PowerPoint</Application>
  <PresentationFormat>Ecrã Panorâmico</PresentationFormat>
  <Paragraphs>192</Paragraphs>
  <Slides>35</Slides>
  <Notes>8</Notes>
  <HiddenSlides>0</HiddenSlides>
  <MMClips>11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Bem-vindo és</vt:lpstr>
      <vt:lpstr>Posso confiar</vt:lpstr>
      <vt:lpstr>Posso confiar</vt:lpstr>
      <vt:lpstr>Com todo o meu coração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José Luís Dine Falcão Sincer e Sepúlveda</cp:lastModifiedBy>
  <cp:revision>18</cp:revision>
  <dcterms:created xsi:type="dcterms:W3CDTF">2025-11-04T13:52:15Z</dcterms:created>
  <dcterms:modified xsi:type="dcterms:W3CDTF">2026-05-14T19:24:32Z</dcterms:modified>
</cp:coreProperties>
</file>