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2"/>
  </p:notesMasterIdLst>
  <p:sldIdLst>
    <p:sldId id="335" r:id="rId3"/>
    <p:sldId id="336" r:id="rId4"/>
    <p:sldId id="332" r:id="rId5"/>
    <p:sldId id="282" r:id="rId6"/>
    <p:sldId id="368" r:id="rId7"/>
    <p:sldId id="374" r:id="rId8"/>
    <p:sldId id="362" r:id="rId9"/>
    <p:sldId id="294" r:id="rId10"/>
    <p:sldId id="379" r:id="rId11"/>
    <p:sldId id="363" r:id="rId12"/>
    <p:sldId id="276" r:id="rId13"/>
    <p:sldId id="311" r:id="rId14"/>
    <p:sldId id="375" r:id="rId15"/>
    <p:sldId id="357" r:id="rId16"/>
    <p:sldId id="312" r:id="rId17"/>
    <p:sldId id="274" r:id="rId18"/>
    <p:sldId id="376" r:id="rId19"/>
    <p:sldId id="313" r:id="rId20"/>
    <p:sldId id="333" r:id="rId21"/>
    <p:sldId id="280" r:id="rId22"/>
    <p:sldId id="337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326" r:id="rId32"/>
    <p:sldId id="364" r:id="rId33"/>
    <p:sldId id="315" r:id="rId34"/>
    <p:sldId id="381" r:id="rId35"/>
    <p:sldId id="323" r:id="rId36"/>
    <p:sldId id="369" r:id="rId37"/>
    <p:sldId id="380" r:id="rId38"/>
    <p:sldId id="365" r:id="rId39"/>
    <p:sldId id="316" r:id="rId40"/>
    <p:sldId id="31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5"/>
    <p:restoredTop sz="94667"/>
  </p:normalViewPr>
  <p:slideViewPr>
    <p:cSldViewPr snapToGrid="0">
      <p:cViewPr varScale="1">
        <p:scale>
          <a:sx n="70" d="100"/>
          <a:sy n="70" d="100"/>
        </p:scale>
        <p:origin x="58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addSld modSld sldOrd">
      <pc:chgData name="Conceição Teles" userId="9b4626f9-f549-4e5a-acb2-002865762d89" providerId="ADAL" clId="{6164ECDA-3DE9-489C-8C95-4DDCDBDB2766}" dt="2026-05-25T12:23:21.942" v="25" actId="26606"/>
      <pc:docMkLst>
        <pc:docMk/>
      </pc:docMkLst>
      <pc:sldChg chg="addSp delSp modSp new mod setBg">
        <pc:chgData name="Conceição Teles" userId="9b4626f9-f549-4e5a-acb2-002865762d89" providerId="ADAL" clId="{6164ECDA-3DE9-489C-8C95-4DDCDBDB2766}" dt="2026-05-25T12:23:21.942" v="25" actId="26606"/>
        <pc:sldMkLst>
          <pc:docMk/>
          <pc:sldMk cId="4185005893" sldId="381"/>
        </pc:sldMkLst>
        <pc:spChg chg="del">
          <ac:chgData name="Conceição Teles" userId="9b4626f9-f549-4e5a-acb2-002865762d89" providerId="ADAL" clId="{6164ECDA-3DE9-489C-8C95-4DDCDBDB2766}" dt="2026-05-25T12:23:19.431" v="22" actId="478"/>
          <ac:spMkLst>
            <pc:docMk/>
            <pc:sldMk cId="4185005893" sldId="381"/>
            <ac:spMk id="2" creationId="{07CBBC8B-DB53-FC97-8D48-9B9F0E60CC74}"/>
          </ac:spMkLst>
        </pc:spChg>
        <pc:spChg chg="del">
          <ac:chgData name="Conceição Teles" userId="9b4626f9-f549-4e5a-acb2-002865762d89" providerId="ADAL" clId="{6164ECDA-3DE9-489C-8C95-4DDCDBDB2766}" dt="2026-05-25T12:23:19.431" v="22" actId="478"/>
          <ac:spMkLst>
            <pc:docMk/>
            <pc:sldMk cId="4185005893" sldId="381"/>
            <ac:spMk id="3" creationId="{7231B909-A0D6-DA30-DEC1-729250477603}"/>
          </ac:spMkLst>
        </pc:spChg>
        <pc:spChg chg="add">
          <ac:chgData name="Conceição Teles" userId="9b4626f9-f549-4e5a-acb2-002865762d89" providerId="ADAL" clId="{6164ECDA-3DE9-489C-8C95-4DDCDBDB2766}" dt="2026-05-25T12:23:21.942" v="25" actId="26606"/>
          <ac:spMkLst>
            <pc:docMk/>
            <pc:sldMk cId="4185005893" sldId="381"/>
            <ac:spMk id="10" creationId="{42A4FC2C-047E-45A5-965D-8E1E3BF09BC6}"/>
          </ac:spMkLst>
        </pc:spChg>
        <pc:picChg chg="add mod">
          <ac:chgData name="Conceição Teles" userId="9b4626f9-f549-4e5a-acb2-002865762d89" providerId="ADAL" clId="{6164ECDA-3DE9-489C-8C95-4DDCDBDB2766}" dt="2026-05-25T12:23:21.942" v="25" actId="26606"/>
          <ac:picMkLst>
            <pc:docMk/>
            <pc:sldMk cId="4185005893" sldId="381"/>
            <ac:picMk id="5" creationId="{F5292B70-5DEE-49A1-6945-E0B31BD5AC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FBF3E-5604-0E45-86E8-592815656E1B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68E02-39F1-9247-BE41-BB200FE70A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2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9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C7B5F-2823-0F46-5BF6-39B4CC1D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797B1-BA6D-70FF-6784-1C72D6007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E7ABD-0324-14E2-4120-77F8630CD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3C3D2-1F84-6B6C-BEE2-B76610CBF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34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13FA2-FA29-5C44-A93D-A389D715F0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1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95CE9-7C03-E34E-81A1-B12F28F92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95CE9-7C03-E34E-81A1-B12F28F92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95CE9-7C03-E34E-81A1-B12F28F92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3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95CE9-7C03-E34E-81A1-B12F28F92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6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BE20-5C8E-4CAD-464F-3D95BEDB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A7077-4AEA-C289-AA13-3FF6B372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8EA6F-ECD0-1C10-654D-0A152C20A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77835-11EC-A885-A41F-4AA591A58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9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2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8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BF70-360C-F7FB-1C34-47D628977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5E063-F880-93D2-2465-53B432B50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EB63F-BC55-3797-4351-960FFC93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740AA-2E05-FD24-F943-9FF0A66F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4980D-AD74-8FF0-03BB-69BEF30D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B9C3-66ED-C719-FB5B-3DAF3816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18A14-5BAC-A452-8C59-39C1B2BB4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C1F09-0CA6-FEA4-0EC1-8C375FFD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A1E23-9A2E-2B6F-DCF1-0005F3F0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89F8D-F6F4-7823-BA12-F85ECE6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2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209B-9DF5-6C21-9B1E-B1D82F8A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8E77B-D333-492F-0A6F-BC83E1CD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A5B16-0F27-5A46-BC60-DF5315D4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A732C-21AD-9463-E10F-9878370C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23A56-AFBB-87FF-8D44-F484EC95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6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2140E-39FC-9391-1C15-830F9F3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5E180-1E78-0AC8-714C-7D4A648A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0433B-0FC0-B9D1-D962-9A11C2153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001FA-D00D-EEF0-66B8-1F378301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CC5B1-420B-EDAC-B4DE-4C8A8861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F110-087D-33E9-37C1-5B86BA97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68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F1E8-3F58-C782-2BB3-0DDFF3A7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E886-A0B1-1487-8ACF-C4CEE43E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D00D0-304F-1765-4B67-141F960C3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439F3-5F34-1542-CBD8-4CC0D7E3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2D02E-1550-99C4-6502-C4CED441F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3D718B-EB44-1F60-E00A-4176D0F2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FEFE9-0542-0903-36C6-B7ADA76B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389A6-BD98-3984-0D7B-658D5594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91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2FF8-068C-A978-C7DD-2355CFA9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CB112-E291-01A9-435D-DB0D745E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474EA-87B4-A4DE-604E-87D9FD90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4F725-2EEC-188B-D077-DF9623EA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1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D9ED9-7E13-FFA1-D321-54904CC1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BC585-824D-EF7B-D94C-0C948EE0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DE2C9-497D-2F2C-FA49-F5C7A3E3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98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C7DC-4E46-3F69-0866-CF5BA092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887A0-7934-F6CE-7E60-3EF51B8C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DB57C-A28B-CEC6-6A30-5540DBBA0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BD4D9-99B4-FADC-1047-BCA4471D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D8AE7-C5B8-D95C-ECCF-06384B37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40B3E-AA71-F3F7-104D-F68018AC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2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A79D-A43F-64C7-64EC-ABF27B0F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8F0C9-A832-26FE-17ED-2EAAAA4BB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81D1B-3CED-639B-5DFC-150687DBC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623CD-31EA-4224-8B90-808308302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D4AED-BE71-666D-B9DD-2ACF482E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55367-5EF2-1CD6-C298-E209AAC0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35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66FB-343C-BCD2-DE55-B2CB6A67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6E945-AB45-2086-9A73-989C873F9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7695-4A9C-CD0B-1797-F28AAB86F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FA920-EE20-9123-46EB-40251511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7786A-7166-75FE-49EA-C6E81CC2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1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A19C9-F0D9-3869-EB3C-1E1B2C3A5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2D520-5D89-67D7-61D0-1E0B45D50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C8DB6-4AB2-4AD2-8178-A27E342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9932C-7C91-9C44-8789-DB67D697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9FA0-772A-F82B-D26F-A92E18B5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2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1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4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0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E6A1E-F076-E337-9CF4-FA7D3774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74427-4431-8360-5A11-0433A349E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8A56D-FB35-EFF4-C61E-C5B4B42B3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22EF1-AA58-2A46-9625-5F517410171F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AF7FC-80EC-055B-FDD1-4DFD97919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F9CB1-E7A9-C95D-B792-97BD6C1FE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CDE7E-99FE-0C43-B040-A30D976BC5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82F23C-A842-BD38-2665-A3A1F37BDFF5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821F808-111C-B19D-A0EA-056D165926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8004A26B-5C7F-CE31-0AF0-12B4A9C6EBA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FB4FF0-C8F4-6C50-C79F-84D8F19E0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26734E50-6E9B-714E-5808-5EE2AAC18FA1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E5AFF5-A461-701B-6D93-375B45B8FAE1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4431219-4CD0-B3AC-A37F-B35203E3E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303046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qu’é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somente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4AC6461-0686-65F5-442B-31BA9B54CC7E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65A86EC9-0163-EFDF-6D60-5DE67F468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77AFF4-F420-4D3D-7359-EA0B6F080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C39BBEC6-FA41-2D81-5CCE-E7F6EA287A50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828AF8-E3B6-75A5-92D0-05ECF9C016F9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7757607-EC72-5E13-B691-6D94D1FB1FDF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D2EA72-0DBE-18CF-CF0A-A201C6B7E8AF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0A66B406-AB85-1D95-AA1C-0EDA302A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6D3BC-E083-823E-91AC-D101C2025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D2A790-830B-4DE4-6159-830DC38C5F95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06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A230039-279C-7F7E-6561-D51ECF1E4FE7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9A2F3-7DBA-25D5-C7FA-DA61FE5C075E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85802C-31DB-253C-A971-F55459EF8DFA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1918D110-5449-B7F7-7E57-EE09A4AA3763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2C9BCB-2C3F-1A2E-4841-158EF5CD1B15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E2B592-A4F1-7A6B-D256-C528DC6E2032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423A8C7A-5946-5C3A-7EEB-98F8A64DB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4F6CA7A-2994-478B-D8CD-BA632E3C00DB}"/>
              </a:ext>
            </a:extLst>
          </p:cNvPr>
          <p:cNvSpPr txBox="1"/>
          <p:nvPr/>
        </p:nvSpPr>
        <p:spPr>
          <a:xfrm>
            <a:off x="281804" y="1989472"/>
            <a:ext cx="79381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sabemos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concorrem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daqueles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Romanos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8:28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7EE3331-06F5-EC08-E6B5-B9EF3D271D63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94F959-7D03-6A41-BB0A-954A8806880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B3754-F73D-01A5-5312-32AC01A9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972E5AD2-941F-E699-625C-EA4C2A85B243}"/>
              </a:ext>
            </a:extLst>
          </p:cNvPr>
          <p:cNvSpPr txBox="1"/>
          <p:nvPr/>
        </p:nvSpPr>
        <p:spPr>
          <a:xfrm>
            <a:off x="327777" y="1706381"/>
            <a:ext cx="739699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contribui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dos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contribui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dos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Dos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chamados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segundo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contribui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dos que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amam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Romanos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8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versículo</a:t>
            </a: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28.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10F68F-7A2C-957D-A0E8-7F0D4BE13AFD}"/>
              </a:ext>
            </a:extLst>
          </p:cNvPr>
          <p:cNvSpPr txBox="1">
            <a:spLocks/>
          </p:cNvSpPr>
          <p:nvPr/>
        </p:nvSpPr>
        <p:spPr>
          <a:xfrm>
            <a:off x="659025" y="1043027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13BBB1"/>
                </a:solidFill>
                <a:latin typeface="Century Gothic" panose="020B0502020202020204" pitchFamily="34" charset="0"/>
              </a:rPr>
              <a:t>Romanos</a:t>
            </a: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 8:28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5D592974-620F-D1FA-0A4A-A3EB6DF2E471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CE18BD-2F43-1037-6B0A-A789B4F6D3A2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Romanos c8 v28">
            <a:hlinkClick r:id="" action="ppaction://media"/>
            <a:extLst>
              <a:ext uri="{FF2B5EF4-FFF2-40B4-BE49-F238E27FC236}">
                <a16:creationId xmlns:a16="http://schemas.microsoft.com/office/drawing/2014/main" id="{E75EAE57-0B93-6A36-A675-B46C5942A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236752" y="1720840"/>
            <a:ext cx="65268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que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final.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E166A9D-B143-BA04-2788-8088AFF22D92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598950-072C-6091-3B97-3BC62CB97E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BC9DACD7-E15B-9EBB-59CD-D29CEAC0FBCF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valo, captura de ecrã, texto, Rédea&#10;&#10;Descrição gerada automaticamente">
            <a:extLst>
              <a:ext uri="{FF2B5EF4-FFF2-40B4-BE49-F238E27FC236}">
                <a16:creationId xmlns:a16="http://schemas.microsoft.com/office/drawing/2014/main" id="{837E24BE-B534-71BB-5FB4-5903F8CF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3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0B06D-4A6B-4B3C-7B4D-BC5A1F06AB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86" r="18022" b="15096"/>
          <a:stretch>
            <a:fillRect/>
          </a:stretch>
        </p:blipFill>
        <p:spPr>
          <a:xfrm>
            <a:off x="0" y="0"/>
            <a:ext cx="12192388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A2ABFC-66C9-EC90-DFC2-DE2C4097DD1E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12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BC6B1-8087-F7D9-17DB-0068E04F8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4" t="59361" r="1710"/>
          <a:stretch>
            <a:fillRect/>
          </a:stretch>
        </p:blipFill>
        <p:spPr>
          <a:xfrm>
            <a:off x="1" y="0"/>
            <a:ext cx="12250163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3920F-B68B-8B46-1704-3766B352CDC3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3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8B81F-2D86-D388-1DB1-43087C5FAF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84" r="13921" b="9277"/>
          <a:stretch>
            <a:fillRect/>
          </a:stretch>
        </p:blipFill>
        <p:spPr>
          <a:xfrm>
            <a:off x="0" y="0"/>
            <a:ext cx="12192000" cy="68480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E234D3-ACFE-E567-1E69-BBB90A54AA0E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79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AC4F3-C941-7F51-2662-F1692F710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1" b="18745"/>
          <a:stretch>
            <a:fillRect/>
          </a:stretch>
        </p:blipFill>
        <p:spPr>
          <a:xfrm>
            <a:off x="1" y="0"/>
            <a:ext cx="12192000" cy="68639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AAC694-77AF-F86B-7528-BB6CEA295908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3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A8ACE-275F-4784-3617-1EC4A9574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" t="10558" r="8096"/>
          <a:stretch>
            <a:fillRect/>
          </a:stretch>
        </p:blipFill>
        <p:spPr>
          <a:xfrm>
            <a:off x="-1" y="1"/>
            <a:ext cx="1219913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59B727-A849-A966-A8AD-3E75EB4D5B1C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BA0AA-6064-7D93-51E2-CD7B0C59FF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0" t="1" r="2911" b="48396"/>
          <a:stretch>
            <a:fillRect/>
          </a:stretch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82A7CF-0C06-7AA4-6FA0-F25A17B63F81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7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812167-BDD1-73DB-00B4-E38FAEC475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12" b="170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6BF930-564C-5377-564A-9032BEAAD5D1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54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EF7EC-02A1-237D-DE71-CFEC55D40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82" t="-1" r="7435" b="66485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F4D18E-1D12-3718-7727-B35CC565FDCF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4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D828FC-3778-1DDA-E6FE-00AB230CC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065F882B-CEFB-F548-F010-CECD2B7E0EC9}"/>
              </a:ext>
            </a:extLst>
          </p:cNvPr>
          <p:cNvSpPr/>
          <p:nvPr/>
        </p:nvSpPr>
        <p:spPr>
          <a:xfrm>
            <a:off x="0" y="458674"/>
            <a:ext cx="5214938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4973B79-6E86-2339-7B95-74D5D2A4C007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47587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DA2F568-17A6-3099-24E6-AC99281F2D6D}"/>
              </a:ext>
            </a:extLst>
          </p:cNvPr>
          <p:cNvSpPr txBox="1">
            <a:spLocks/>
          </p:cNvSpPr>
          <p:nvPr/>
        </p:nvSpPr>
        <p:spPr>
          <a:xfrm>
            <a:off x="609768" y="2037149"/>
            <a:ext cx="8733762" cy="237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5F6239-740E-37FA-1217-A24277277092}"/>
              </a:ext>
            </a:extLst>
          </p:cNvPr>
          <p:cNvSpPr txBox="1">
            <a:spLocks/>
          </p:cNvSpPr>
          <p:nvPr/>
        </p:nvSpPr>
        <p:spPr>
          <a:xfrm>
            <a:off x="-432216" y="648692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"Pack It Up" by Coralie Fraser, copyright © 2022 General Conference Corporation of Seventh-day Adventists®.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ADBAF662-2B94-F724-78F3-60FB80408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96E7D-50C8-CDEE-5E5B-0C07D51DA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810F88B-1795-E4C6-0598-8707B9FFD1CE}"/>
              </a:ext>
            </a:extLst>
          </p:cNvPr>
          <p:cNvSpPr txBox="1"/>
          <p:nvPr/>
        </p:nvSpPr>
        <p:spPr>
          <a:xfrm>
            <a:off x="1236752" y="1720840"/>
            <a:ext cx="64477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Deus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está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comigo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ctr">
              <a:defRPr/>
            </a:pP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Ele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fará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com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que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tudo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acabe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bem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no final.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04BADE5-B9D3-653A-5924-480F168F3BFD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3F1B1C-B361-BDF6-7F06-82DDC0A7EC4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9498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292B70-5DEE-49A1-6945-E0B31BD5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1" r="332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05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1997838"/>
            <a:ext cx="59018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REVISÃO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01EC6F2-E689-6468-F109-ACA75D287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809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0B5E70-9B54-5246-B325-D37B732676CD}"/>
              </a:ext>
            </a:extLst>
          </p:cNvPr>
          <p:cNvSpPr txBox="1">
            <a:spLocks/>
          </p:cNvSpPr>
          <p:nvPr/>
        </p:nvSpPr>
        <p:spPr>
          <a:xfrm>
            <a:off x="0" y="650503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Can Trust God"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1211105-8813-F9BA-3B0C-6841E9FB893D}"/>
              </a:ext>
            </a:extLst>
          </p:cNvPr>
          <p:cNvSpPr txBox="1">
            <a:spLocks/>
          </p:cNvSpPr>
          <p:nvPr/>
        </p:nvSpPr>
        <p:spPr>
          <a:xfrm>
            <a:off x="814388" y="1473842"/>
            <a:ext cx="8719756" cy="494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meu Rei,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F5CFB793-20A2-8EE1-D651-C69CFB94925B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868FB5-BC66-603C-3F52-A82FF024908B}"/>
              </a:ext>
            </a:extLst>
          </p:cNvPr>
          <p:cNvSpPr txBox="1">
            <a:spLocks/>
          </p:cNvSpPr>
          <p:nvPr/>
        </p:nvSpPr>
        <p:spPr>
          <a:xfrm>
            <a:off x="1078787" y="464163"/>
            <a:ext cx="253457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REVISÃO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osso Confiar">
            <a:hlinkClick r:id="" action="ppaction://media"/>
            <a:extLst>
              <a:ext uri="{FF2B5EF4-FFF2-40B4-BE49-F238E27FC236}">
                <a16:creationId xmlns:a16="http://schemas.microsoft.com/office/drawing/2014/main" id="{2200B503-A4BA-4795-6F9E-8456AB5A2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A257-0007-660C-DBDD-4EB165AC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01EC6F2-E689-6468-F109-ACA75D287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809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0B5E70-9B54-5246-B325-D37B732676CD}"/>
              </a:ext>
            </a:extLst>
          </p:cNvPr>
          <p:cNvSpPr txBox="1">
            <a:spLocks/>
          </p:cNvSpPr>
          <p:nvPr/>
        </p:nvSpPr>
        <p:spPr>
          <a:xfrm>
            <a:off x="0" y="650503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Can Trust God"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1211105-8813-F9BA-3B0C-6841E9FB893D}"/>
              </a:ext>
            </a:extLst>
          </p:cNvPr>
          <p:cNvSpPr txBox="1">
            <a:spLocks/>
          </p:cNvSpPr>
          <p:nvPr/>
        </p:nvSpPr>
        <p:spPr>
          <a:xfrm>
            <a:off x="814388" y="2486346"/>
            <a:ext cx="8719756" cy="3936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meu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F5CFB793-20A2-8EE1-D651-C69CFB94925B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868FB5-BC66-603C-3F52-A82FF024908B}"/>
              </a:ext>
            </a:extLst>
          </p:cNvPr>
          <p:cNvSpPr txBox="1">
            <a:spLocks/>
          </p:cNvSpPr>
          <p:nvPr/>
        </p:nvSpPr>
        <p:spPr>
          <a:xfrm>
            <a:off x="1078787" y="464163"/>
            <a:ext cx="253457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REVISÃO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9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6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428671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4DFB169-5FA9-66FF-DC00-503F113E1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6E7822E-C746-4222-A48E-8FA3964C83E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179536-00D8-FB18-30C4-5AF14A516B1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3FE2B53-6E20-D5DB-D809-8978417B3578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9A6123-B29C-87EB-10EC-028B794639E9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B860666-12DB-34CF-DBDC-7F1E0037A2AF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A2760565-764E-8EE4-B382-C655F6E8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8DF09D-1A87-B51E-A2A1-236893200D2C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0EE1204-388E-7D0C-D8FC-77CDE7C710F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CA2918-74EF-DB5E-39BA-8719986BD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F7D44BA-9419-D195-2BE5-A11BDFFF8DFC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B13CBEDB-AA96-4851-F8BF-D3BA260D86D9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50E9AA-84F7-423B-C8A5-ABDBCCF051C9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838972EE-8810-AA81-CE5B-3D8D55DC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B7B6A-C2C0-903C-435F-BE0D8E28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83A2-1707-6FA1-C0C5-52EDEF0A9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65" y="88496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Com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todo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3AD6F1-3ABB-1A02-6AE5-6A7118513632}"/>
              </a:ext>
            </a:extLst>
          </p:cNvPr>
          <p:cNvSpPr txBox="1">
            <a:spLocks/>
          </p:cNvSpPr>
          <p:nvPr/>
        </p:nvSpPr>
        <p:spPr>
          <a:xfrm>
            <a:off x="-79902" y="649989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"I Will Serve You, Jesus" by Coralie Fraser, copyright © 2004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32CCDBF6-3DDF-F39D-1E35-1EF3C8569E94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C301B1-DB47-A919-6808-7F2802B7DF35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2CBD44-51A7-6B23-7CCD-4BE30D14E641}"/>
              </a:ext>
            </a:extLst>
          </p:cNvPr>
          <p:cNvSpPr txBox="1">
            <a:spLocks/>
          </p:cNvSpPr>
          <p:nvPr/>
        </p:nvSpPr>
        <p:spPr>
          <a:xfrm>
            <a:off x="490888" y="1559292"/>
            <a:ext cx="8554623" cy="493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Com Todo o Meu Coração">
            <a:hlinkClick r:id="" action="ppaction://media"/>
            <a:extLst>
              <a:ext uri="{FF2B5EF4-FFF2-40B4-BE49-F238E27FC236}">
                <a16:creationId xmlns:a16="http://schemas.microsoft.com/office/drawing/2014/main" id="{E2DF6285-1AB6-54E6-BEB0-1DDF9678B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F09-A23B-499B-EAF7-F7B9EBB8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Somos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uma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família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2D851B-ADD8-E3B8-9C3C-18975B4EC6A2}"/>
              </a:ext>
            </a:extLst>
          </p:cNvPr>
          <p:cNvSpPr txBox="1">
            <a:spLocks/>
          </p:cNvSpPr>
          <p:nvPr/>
        </p:nvSpPr>
        <p:spPr>
          <a:xfrm>
            <a:off x="-949350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D43EDF-0107-32FE-F99F-800A74CFD73F}"/>
              </a:ext>
            </a:extLst>
          </p:cNvPr>
          <p:cNvSpPr txBox="1">
            <a:spLocks/>
          </p:cNvSpPr>
          <p:nvPr/>
        </p:nvSpPr>
        <p:spPr>
          <a:xfrm>
            <a:off x="685800" y="1857053"/>
            <a:ext cx="8372475" cy="3143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irmãos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06ED5B8-DDB1-98E8-4F64-ABD4C82100C5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E7E07E-4BB3-A6DF-0676-028DA0B3C8F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omos Uma Família">
            <a:hlinkClick r:id="" action="ppaction://media"/>
            <a:extLst>
              <a:ext uri="{FF2B5EF4-FFF2-40B4-BE49-F238E27FC236}">
                <a16:creationId xmlns:a16="http://schemas.microsoft.com/office/drawing/2014/main" id="{3AD007BB-D3E8-1E20-B0AD-1A2F31CD0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865394-E4C7-E37F-50A4-F1488D138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D198ACD-5B97-D341-C16F-DAA41DA9675E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FEAB92-7FC2-B28B-8928-0E6A9F87485F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186AB30-0D01-E338-C47E-28CF7D0F97D0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3BB519-5499-880E-737F-2803419974B5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4ABE44-3BCC-D15F-2432-731C42FA801C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A9B058F9-E286-A56D-0532-6179DA3F8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CDC127FB-C6B8-75B0-3BD1-A995786EA68C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8EBA1DC-46F5-5C8F-7BEA-589CDB7C593A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3A3D68-AD75-07C2-792F-2312F003BEC0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DEA92C-5793-BFAC-485E-5AAB691E5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69F8F8-2900-2155-68F6-BDA311E443D6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6D9E6C-1F62-38C0-BF05-BD97493D541F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D42F3738-248D-3972-56DD-BC429DE21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1095</Words>
  <Application>Microsoft Office PowerPoint</Application>
  <PresentationFormat>Ecrã Panorâmico</PresentationFormat>
  <Paragraphs>209</Paragraphs>
  <Slides>39</Slides>
  <Notes>10</Notes>
  <HiddenSlides>0</HiddenSlides>
  <MMClips>12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Century Gothic</vt:lpstr>
      <vt:lpstr>Helvetica</vt:lpstr>
      <vt:lpstr>1_Office Theme</vt:lpstr>
      <vt:lpstr>2_Office Theme</vt:lpstr>
      <vt:lpstr>Apresentação do PowerPoint</vt:lpstr>
      <vt:lpstr>Apresentação do PowerPoint</vt:lpstr>
      <vt:lpstr>É hora de escutar</vt:lpstr>
      <vt:lpstr>Apresentação do PowerPoint</vt:lpstr>
      <vt:lpstr>Bem-vindo és</vt:lpstr>
      <vt:lpstr>Com todo o meu coração</vt:lpstr>
      <vt:lpstr>Somos uma família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Posso confiar</vt:lpstr>
      <vt:lpstr>Posso confiar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23</cp:revision>
  <dcterms:created xsi:type="dcterms:W3CDTF">2025-11-04T13:55:08Z</dcterms:created>
  <dcterms:modified xsi:type="dcterms:W3CDTF">2026-05-25T12:23:23Z</dcterms:modified>
</cp:coreProperties>
</file>