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7"/>
  </p:notesMasterIdLst>
  <p:sldIdLst>
    <p:sldId id="335" r:id="rId3"/>
    <p:sldId id="336" r:id="rId4"/>
    <p:sldId id="282" r:id="rId5"/>
    <p:sldId id="368" r:id="rId6"/>
    <p:sldId id="369" r:id="rId7"/>
    <p:sldId id="363" r:id="rId8"/>
    <p:sldId id="294" r:id="rId9"/>
    <p:sldId id="380" r:id="rId10"/>
    <p:sldId id="338" r:id="rId11"/>
    <p:sldId id="276" r:id="rId12"/>
    <p:sldId id="311" r:id="rId13"/>
    <p:sldId id="378" r:id="rId14"/>
    <p:sldId id="357" r:id="rId15"/>
    <p:sldId id="312" r:id="rId16"/>
    <p:sldId id="274" r:id="rId17"/>
    <p:sldId id="379" r:id="rId18"/>
    <p:sldId id="313" r:id="rId19"/>
    <p:sldId id="333" r:id="rId20"/>
    <p:sldId id="280" r:id="rId21"/>
    <p:sldId id="337" r:id="rId22"/>
    <p:sldId id="256" r:id="rId23"/>
    <p:sldId id="257" r:id="rId24"/>
    <p:sldId id="258" r:id="rId25"/>
    <p:sldId id="259" r:id="rId26"/>
    <p:sldId id="260" r:id="rId27"/>
    <p:sldId id="261" r:id="rId28"/>
    <p:sldId id="326" r:id="rId29"/>
    <p:sldId id="374" r:id="rId30"/>
    <p:sldId id="375" r:id="rId31"/>
    <p:sldId id="376" r:id="rId32"/>
    <p:sldId id="377" r:id="rId33"/>
    <p:sldId id="365" r:id="rId34"/>
    <p:sldId id="316" r:id="rId35"/>
    <p:sldId id="3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/>
    <p:restoredTop sz="94731"/>
  </p:normalViewPr>
  <p:slideViewPr>
    <p:cSldViewPr snapToGrid="0">
      <p:cViewPr varScale="1">
        <p:scale>
          <a:sx n="80" d="100"/>
          <a:sy n="80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14T13:32:25.405" v="13" actId="478"/>
      <pc:docMkLst>
        <pc:docMk/>
      </pc:docMkLst>
      <pc:sldChg chg="modSp mod">
        <pc:chgData name="Conceição Teles" userId="9b4626f9-f549-4e5a-acb2-002865762d89" providerId="ADAL" clId="{6164ECDA-3DE9-489C-8C95-4DDCDBDB2766}" dt="2026-04-14T13:32:09.816" v="12" actId="6549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32:09.816" v="12" actId="6549"/>
          <ac:spMkLst>
            <pc:docMk/>
            <pc:sldMk cId="4035674651" sldId="294"/>
            <ac:spMk id="14" creationId="{94AB4B0D-E22E-E794-377C-86B1C0E6030A}"/>
          </ac:spMkLst>
        </pc:spChg>
      </pc:sldChg>
      <pc:sldChg chg="delSp mod">
        <pc:chgData name="Conceição Teles" userId="9b4626f9-f549-4e5a-acb2-002865762d89" providerId="ADAL" clId="{6164ECDA-3DE9-489C-8C95-4DDCDBDB2766}" dt="2026-04-14T13:31:55.857" v="0" actId="478"/>
        <pc:sldMkLst>
          <pc:docMk/>
          <pc:sldMk cId="697294714" sldId="368"/>
        </pc:sldMkLst>
        <pc:spChg chg="del">
          <ac:chgData name="Conceição Teles" userId="9b4626f9-f549-4e5a-acb2-002865762d89" providerId="ADAL" clId="{6164ECDA-3DE9-489C-8C95-4DDCDBDB2766}" dt="2026-04-14T13:31:55.857" v="0" actId="478"/>
          <ac:spMkLst>
            <pc:docMk/>
            <pc:sldMk cId="697294714" sldId="368"/>
            <ac:spMk id="12" creationId="{637907EA-F9DB-9431-C52C-A9AF5C959DE1}"/>
          </ac:spMkLst>
        </pc:spChg>
      </pc:sldChg>
      <pc:sldChg chg="delSp mod">
        <pc:chgData name="Conceição Teles" userId="9b4626f9-f549-4e5a-acb2-002865762d89" providerId="ADAL" clId="{6164ECDA-3DE9-489C-8C95-4DDCDBDB2766}" dt="2026-04-14T13:32:25.405" v="13" actId="478"/>
        <pc:sldMkLst>
          <pc:docMk/>
          <pc:sldMk cId="1217778217" sldId="379"/>
        </pc:sldMkLst>
        <pc:spChg chg="del">
          <ac:chgData name="Conceição Teles" userId="9b4626f9-f549-4e5a-acb2-002865762d89" providerId="ADAL" clId="{6164ECDA-3DE9-489C-8C95-4DDCDBDB2766}" dt="2026-04-14T13:32:25.405" v="13" actId="478"/>
          <ac:spMkLst>
            <pc:docMk/>
            <pc:sldMk cId="1217778217" sldId="379"/>
            <ac:spMk id="9" creationId="{F995D2D2-EBE0-2215-5E01-2DA6B75B60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49CE8-24F8-6947-B2FE-35F2D88B96C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9BD3B-679E-7F41-83BE-66464794922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6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0E84-9102-AB8E-7E3D-383B25DC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E81E9-AC4B-FF43-D1D2-EA54D8FC2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72264-86FA-4862-0ECE-DF9D5E58C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8916-F42C-0D1B-999F-7F57C998D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3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5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AE2E-6302-A086-6633-AF033272E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F45B-7EBC-5AD8-8310-1CD212DE9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9E1A-DC47-D021-930D-F58E4C6E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1A9FE-1F3F-2B11-DC65-0519B44E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55B6-1080-06CA-2EB9-5F95BE80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0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85A02-3EBC-AE8A-AD78-74306ED9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FAB65-3ED9-3E14-75B5-960C8E630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602E-001D-165D-9034-CC8E6F99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6937-D203-C339-7B69-91D3A8114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6648-706A-87C8-2703-33308C37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5475-5F18-E2CC-FCDB-DFA0AF51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4C564-0E01-CFC2-9050-10009445E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9052-1A06-E047-13DD-8CE0DD36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7BBF7-8FC8-BA67-01B3-BB8C5C91E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3CC6B-B4DD-B8EC-BE36-73FADB7A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46A-68D5-53E0-A295-C34F8F80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C2592-5198-6B1C-38F5-8CD28C29C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7E50F-ABF0-8BF8-8394-759427307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5AAE2-ECCC-89D9-DD5E-4100FFFB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570C5-B25D-D906-97FE-3D09A72B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9D5B4-E385-3237-5140-5F340A09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1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1EC6-B089-9C4A-7863-1913EDC7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34134-9622-C519-09C7-52A6E9ED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6C853-4E27-0FAF-D987-DDE63B61E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E56AE-78A4-83A1-3272-D676D01EE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2937C-97DD-9B7D-B9F5-AC978CC23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3C014-85D9-560D-C2E7-8A4C6C03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8C1AE-A044-A913-B6C4-E5C2C8F0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55C1D0-45B3-6ECD-4D2A-FB50B5FB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07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AAD1-C509-FE39-99B8-DC0F9A99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56028-CA4E-518C-869F-3ABF869C9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F61E4-6779-D9B3-2DF8-B09B435D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02ED1-F863-C1B3-0F51-EBA0B374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6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3A02-91CE-C0E9-D253-28C3C5EC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5263A-42CA-3603-3E7C-DA4AD83E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88D3C-65C3-C2EE-36B6-407F6E88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26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318C-0F43-8C5D-9940-614FD549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670D4-EA41-3986-8DD5-DBC90DEB8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D4EA1-E27B-3C23-EAA3-666709E8F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2DDAF-A6A7-AB39-EC9D-9A316FF0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02114-3F1D-689D-0B8D-D2FB8171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C61B-6229-2760-33CF-AFD4B5D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6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55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A37B-AD17-9A37-9D66-B68EC839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68455-55C2-AA1D-7E76-29ECE12F4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35631-1CF9-1FF6-0B08-171D9A382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032F1-5BB0-34DF-872D-05FF42DE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F4EF-F6D9-9079-2F75-4768FCC0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2148E-1EBB-5CBA-7E4D-93E4C357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8386-0512-108E-9754-17FC9209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500AA-457F-334D-0F56-5B396F739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452F4-9648-CB23-8FD9-A8963E1A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C6D5-9DDA-79F5-C1C7-36BDEC5C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95D22-75DF-F3FF-117D-35B06986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25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8FB9D3-E333-EDE9-09F2-47C7065F3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E229D-52B0-3ADC-77B7-66F385C00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5F36B-0DA2-AC5F-1F33-C3DA4103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6EB2F-BB98-24FD-387A-C927D461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ADF3-7732-1F21-6416-DDE3F495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0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5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6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9056F9-4B05-959A-76DA-E813EA09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FAA89-6390-CA55-E366-A1CE785C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D2C2C-0992-538B-3310-9EDB2FE62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D59ECD-5E00-9F4E-BCB6-BDCD0EDE9BD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CE87-DC85-045C-715C-EE5C5537C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6EC3-3016-8E71-D75D-584179FB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712C0-1392-844B-B9E1-A0E2469BE7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6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26E33E-A87D-0B27-5133-E6107C7D2AC2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49EF071-A99D-9E17-661D-B632C24D7AA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F0811CD-4302-E4A6-0A99-DF444A23B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CB03899-D2CD-64CB-095F-4DECF2F45424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8E7E72-8F25-23B5-0504-2C1E31B46435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9B05064-CC7D-FBE9-904B-BA896816F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qu’é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somente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7F95B2-69F4-EB66-4787-EBE581C40CD1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8087D15D-926E-7305-2025-35BDFB8C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FA9A10-0674-BD27-7C52-5C79D8AC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717C0F5-0DC0-EA7D-43EF-AB7D5E125418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01CEEA-AAC8-E80B-EFE9-A9A60C1C0C9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4EE00C6-CFF7-819A-E509-B01732D77F60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82F770-91CE-016C-63D7-E98330C8A3B9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D6CCB919-F638-0522-CA30-C037B14A8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E8C28-EC97-F2D1-6A7F-A87D7CAC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B3594B8-10B3-FB5C-39EC-67AD6B4C579D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0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9808F1DC-C05E-5390-91A9-5FE83514D189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F3AE-9986-4444-CB76-74CB57543203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67156-5CB4-1348-D4B9-A5CCA76E6536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D0C41E29-7FEB-BA04-5E41-0487B2BC07EB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D36143-F7DB-3475-A878-80E6D2E7BD92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83BD7C-0E33-0DBB-9170-696B4E32B3B7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DC194AEB-BF8B-1CA0-BECC-9E13275B9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31B5C8-9E95-5FFE-43D9-454E183D62B1}"/>
              </a:ext>
            </a:extLst>
          </p:cNvPr>
          <p:cNvSpPr txBox="1"/>
          <p:nvPr/>
        </p:nvSpPr>
        <p:spPr>
          <a:xfrm>
            <a:off x="337787" y="1348800"/>
            <a:ext cx="793817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resplandeça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vossa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luz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diante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dos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homens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para que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vejam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vossas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boas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obras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glorifiquem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Pai, que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Mateus 5:16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69FEADA3-28E2-7313-F821-12743F26D176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7C7F6B-25FF-D10B-9360-5D6FF8740CE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3DF6E-B109-2162-EDAA-8C29C4B7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2DC5061B-3F4E-7021-CA1A-1AE2E122EF10}"/>
              </a:ext>
            </a:extLst>
          </p:cNvPr>
          <p:cNvSpPr txBox="1"/>
          <p:nvPr/>
        </p:nvSpPr>
        <p:spPr>
          <a:xfrm>
            <a:off x="327777" y="1706381"/>
            <a:ext cx="75258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luz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brilhar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vejam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glorifiquem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 do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2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BB44F1-96DF-65E1-8727-B2A9ED1CA383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Mateus 5:16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3DB81922-C23D-6955-EAA1-A5413201A6F4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A8A509-43A0-757B-B366-67B0F4830C44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Mateus c5 v16">
            <a:hlinkClick r:id="" action="ppaction://media"/>
            <a:extLst>
              <a:ext uri="{FF2B5EF4-FFF2-40B4-BE49-F238E27FC236}">
                <a16:creationId xmlns:a16="http://schemas.microsoft.com/office/drawing/2014/main" id="{AA9417FD-C095-CCD7-3CD8-CC780CEEE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CACA9D5-3B06-22D8-2FA1-28F55311EDD4}"/>
              </a:ext>
            </a:extLst>
          </p:cNvPr>
          <p:cNvSpPr txBox="1"/>
          <p:nvPr/>
        </p:nvSpPr>
        <p:spPr>
          <a:xfrm>
            <a:off x="920558" y="1925939"/>
            <a:ext cx="67792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Vou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transparecer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8E48295-866E-66EE-EA44-0376CC713209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7C450B-4322-11F6-A178-D56B65C622D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F6FBECC-2708-AFD6-FDF2-55A4F42FCE4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1F67AFF-6498-E858-D0A9-758F97464996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texto, captura de ecrã, mulher&#10;&#10;Descrição gerada automaticamente">
            <a:extLst>
              <a:ext uri="{FF2B5EF4-FFF2-40B4-BE49-F238E27FC236}">
                <a16:creationId xmlns:a16="http://schemas.microsoft.com/office/drawing/2014/main" id="{41F7ED49-6E79-8147-AFB6-08552662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2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E2C84-8845-54EA-6D9A-DF3CC30267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64" r="18462"/>
          <a:stretch>
            <a:fillRect/>
          </a:stretch>
        </p:blipFill>
        <p:spPr>
          <a:xfrm>
            <a:off x="2488504" y="-4397"/>
            <a:ext cx="7214992" cy="6862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E1A1E-CE4F-16D5-3D5B-AC2563F55954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4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42BB1-211E-00C7-CE96-393D76EC0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1" r="7928" b="21902"/>
          <a:stretch>
            <a:fillRect/>
          </a:stretch>
        </p:blipFill>
        <p:spPr>
          <a:xfrm>
            <a:off x="0" y="819780"/>
            <a:ext cx="12192000" cy="5218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C74EA9-EFE0-7A97-2FD5-317EF3C2FC0F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77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3C731-B655-E1CA-1EF2-0EE6777A29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109" b="827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2CAF69-F995-BA8E-FB67-B0B0344FC0C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1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EEA0C-9125-8FFC-63D4-74D2A3403C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2" b="52098"/>
          <a:stretch>
            <a:fillRect/>
          </a:stretch>
        </p:blipFill>
        <p:spPr>
          <a:xfrm>
            <a:off x="-1" y="0"/>
            <a:ext cx="1219481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DBD4E1-971E-66AC-81EA-27F8FBC259D9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8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66F47-9878-6C1E-62BA-129170E2EF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" t="52785" r="4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E6D3A5-DF67-EAB3-103E-2B50EA7FB2E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2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2B906-A0DB-631F-8FBA-E99D7C430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4" b="55982"/>
          <a:stretch>
            <a:fillRect/>
          </a:stretch>
        </p:blipFill>
        <p:spPr>
          <a:xfrm>
            <a:off x="-1" y="-22232"/>
            <a:ext cx="12192001" cy="68802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955E92-674B-A954-9E71-4666DC65E73C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D300A80-6FF4-46F7-D0B5-20F026375305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D02B2-E5A8-7F8F-1896-4C1EFD34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D18D1A24-97F1-5139-8F7A-38629B9AD8B0}"/>
              </a:ext>
            </a:extLst>
          </p:cNvPr>
          <p:cNvSpPr txBox="1"/>
          <p:nvPr/>
        </p:nvSpPr>
        <p:spPr>
          <a:xfrm>
            <a:off x="920558" y="1925939"/>
            <a:ext cx="67792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Vou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transparecer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EC1005-FE6E-EF0D-AB1A-07E09645B370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A9765D-4223-5B38-B80F-4D003E9891D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352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388DC6BA-9D8C-75E1-F707-3AF1E980B75D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26AB681F-959F-FA58-3389-D572D67E71E8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401950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387819-12D8-C9ED-1065-126B27B062E0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106FF72-0C22-D6BA-581B-2130E77D763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915942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685F6-CEB1-AC35-8713-9255613F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6896233-C3BB-380A-0B1E-31290BBD59AA}"/>
              </a:ext>
            </a:extLst>
          </p:cNvPr>
          <p:cNvSpPr txBox="1"/>
          <p:nvPr/>
        </p:nvSpPr>
        <p:spPr>
          <a:xfrm>
            <a:off x="920558" y="1925939"/>
            <a:ext cx="67792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Vou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deixar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transparecer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CC3767B-CF40-8F40-9B5C-D259D57A11AE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D8FB70-0C7E-966B-09B2-7BD4E9F3FAF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8005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A5FFA99-CDB3-55FD-6AAA-E97CE7A48C49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1401140-96DD-65F0-6175-633F542D359A}"/>
              </a:ext>
            </a:extLst>
          </p:cNvPr>
          <p:cNvSpPr txBox="1"/>
          <p:nvPr/>
        </p:nvSpPr>
        <p:spPr>
          <a:xfrm>
            <a:off x="1554586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428671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F544DE-B933-5C1A-4E8A-3729D8437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458A25F-A4CA-99DE-DD3C-002BD738EE3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810212-39F9-751B-0C34-DEC2ED896F4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9D7507-467D-BF57-1533-9EE2F9551B48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3D97CD-4AEF-7771-E400-7634D1B62AD5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0C34510-C774-1D63-CC4C-6B1FF0F986B3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3A7F5780-C137-7053-7483-214ED54C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0A7806-11C1-75FB-BC05-F5D5281AD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BFA417-FF21-8940-6AF1-BDDA727DE6E3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2B3FE69B-4CD0-54AB-1B24-A0F20C78F738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E00ADC2-09B1-4686-EE9B-4CFE68E87ECF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432547A5-C1CE-5AED-81B3-36C09412E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719D1-EFAE-CAE9-D889-252D6D3E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117A833-0637-D3F7-2E13-D561664C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me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ajuda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EF11A4-905C-8BEF-70C8-FF866309EF42}"/>
              </a:ext>
            </a:extLst>
          </p:cNvPr>
          <p:cNvSpPr txBox="1">
            <a:spLocks/>
          </p:cNvSpPr>
          <p:nvPr/>
        </p:nvSpPr>
        <p:spPr>
          <a:xfrm>
            <a:off x="817564" y="1925714"/>
            <a:ext cx="8508900" cy="4497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7BBDA4-1157-1ECC-2645-38E090848130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Helps Me"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396D8F70-3776-C3F7-2A40-CEB3652B96C6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C7E5EAF-ED52-EA4C-848E-9A454AEEFBBD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Deus Sempre me Ajuda">
            <a:hlinkClick r:id="" action="ppaction://media"/>
            <a:extLst>
              <a:ext uri="{FF2B5EF4-FFF2-40B4-BE49-F238E27FC236}">
                <a16:creationId xmlns:a16="http://schemas.microsoft.com/office/drawing/2014/main" id="{A7758944-B180-7043-D10D-DD7B8591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2CDB7C7-731A-C812-7701-317CA03C1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0A7DA0A-6B72-88E2-046D-A0D4FE13B8EE}"/>
              </a:ext>
            </a:extLst>
          </p:cNvPr>
          <p:cNvSpPr txBox="1">
            <a:spLocks/>
          </p:cNvSpPr>
          <p:nvPr/>
        </p:nvSpPr>
        <p:spPr>
          <a:xfrm>
            <a:off x="817564" y="1925714"/>
            <a:ext cx="8508900" cy="4497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70B8628-584C-F4E6-289B-FA92CC7199D0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Helps Me"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F3D42B14-A1D4-907A-0F08-E5D8E8CCE7F5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FCFD1B7-AE90-F574-CCCB-024DAC579618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46E4879D-2956-F426-406A-51DE01178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E1AE0C-1DC2-87A6-BB68-6895375AB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A7A4952-0567-059B-CEE1-F1D6C989326C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4E25C5-9E68-F3F9-D2C8-E9BB2860F7AB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4AB4B0D-E22E-E794-377C-86B1C0E6030A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20CCE4-ABDB-ED7F-C354-5238F9C944A1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99EDCE-1F31-2E7A-223C-5918A5C4CAB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4C28B442-A23A-66A5-472F-BD16B013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80D41AAF-8A6A-3B39-848F-0225BD1E9024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8667297-3744-33F3-9BAE-2280D624B89F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6B58FA0-AA15-86C4-58DA-5FF6CD255D4C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D7F26AF-E368-CD80-B255-BA58AFF03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A8F6C1-B479-FDA6-9E58-9B8CF9BF28AB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8BAE13-EF8D-DBDF-AFA6-ADF250A4C746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5FEB5C4F-6816-E1B5-C7C5-5C0DB5D7B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577838CE-51D0-FDAD-987A-89EE6D1475FF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882</Words>
  <Application>Microsoft Office PowerPoint</Application>
  <PresentationFormat>Ecrã Panorâmico</PresentationFormat>
  <Paragraphs>171</Paragraphs>
  <Slides>34</Slides>
  <Notes>4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Bem-vindo és</vt:lpstr>
      <vt:lpstr>Deus sempre me ajuda</vt:lpstr>
      <vt:lpstr>Deus sempre está aqui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José Luís Dine Falcão Sincer e Sepúlveda</cp:lastModifiedBy>
  <cp:revision>15</cp:revision>
  <dcterms:created xsi:type="dcterms:W3CDTF">2025-11-04T13:56:53Z</dcterms:created>
  <dcterms:modified xsi:type="dcterms:W3CDTF">2026-05-14T22:02:34Z</dcterms:modified>
</cp:coreProperties>
</file>