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39"/>
  </p:notesMasterIdLst>
  <p:sldIdLst>
    <p:sldId id="335" r:id="rId3"/>
    <p:sldId id="336" r:id="rId4"/>
    <p:sldId id="332" r:id="rId5"/>
    <p:sldId id="282" r:id="rId6"/>
    <p:sldId id="368" r:id="rId7"/>
    <p:sldId id="369" r:id="rId8"/>
    <p:sldId id="380" r:id="rId9"/>
    <p:sldId id="363" r:id="rId10"/>
    <p:sldId id="294" r:id="rId11"/>
    <p:sldId id="379" r:id="rId12"/>
    <p:sldId id="338" r:id="rId13"/>
    <p:sldId id="276" r:id="rId14"/>
    <p:sldId id="311" r:id="rId15"/>
    <p:sldId id="376" r:id="rId16"/>
    <p:sldId id="357" r:id="rId17"/>
    <p:sldId id="312" r:id="rId18"/>
    <p:sldId id="274" r:id="rId19"/>
    <p:sldId id="377" r:id="rId20"/>
    <p:sldId id="313" r:id="rId21"/>
    <p:sldId id="333" r:id="rId22"/>
    <p:sldId id="280" r:id="rId23"/>
    <p:sldId id="337" r:id="rId24"/>
    <p:sldId id="256" r:id="rId25"/>
    <p:sldId id="257" r:id="rId26"/>
    <p:sldId id="258" r:id="rId27"/>
    <p:sldId id="259" r:id="rId28"/>
    <p:sldId id="260" r:id="rId29"/>
    <p:sldId id="261" r:id="rId30"/>
    <p:sldId id="262" r:id="rId31"/>
    <p:sldId id="326" r:id="rId32"/>
    <p:sldId id="374" r:id="rId33"/>
    <p:sldId id="375" r:id="rId34"/>
    <p:sldId id="381" r:id="rId35"/>
    <p:sldId id="323" r:id="rId36"/>
    <p:sldId id="316" r:id="rId37"/>
    <p:sldId id="31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42"/>
    <p:restoredTop sz="94731"/>
  </p:normalViewPr>
  <p:slideViewPr>
    <p:cSldViewPr snapToGrid="0">
      <p:cViewPr varScale="1">
        <p:scale>
          <a:sx n="70" d="100"/>
          <a:sy n="70" d="100"/>
        </p:scale>
        <p:origin x="82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nceição Teles" userId="9b4626f9-f549-4e5a-acb2-002865762d89" providerId="ADAL" clId="{6164ECDA-3DE9-489C-8C95-4DDCDBDB2766}"/>
    <pc:docChg chg="custSel addSld modSld">
      <pc:chgData name="Conceição Teles" userId="9b4626f9-f549-4e5a-acb2-002865762d89" providerId="ADAL" clId="{6164ECDA-3DE9-489C-8C95-4DDCDBDB2766}" dt="2026-05-25T12:23:57.280" v="19" actId="26606"/>
      <pc:docMkLst>
        <pc:docMk/>
      </pc:docMkLst>
      <pc:sldChg chg="addSp delSp modSp new mod setBg">
        <pc:chgData name="Conceição Teles" userId="9b4626f9-f549-4e5a-acb2-002865762d89" providerId="ADAL" clId="{6164ECDA-3DE9-489C-8C95-4DDCDBDB2766}" dt="2026-05-25T12:23:57.280" v="19" actId="26606"/>
        <pc:sldMkLst>
          <pc:docMk/>
          <pc:sldMk cId="166988164" sldId="381"/>
        </pc:sldMkLst>
        <pc:spChg chg="del">
          <ac:chgData name="Conceição Teles" userId="9b4626f9-f549-4e5a-acb2-002865762d89" providerId="ADAL" clId="{6164ECDA-3DE9-489C-8C95-4DDCDBDB2766}" dt="2026-05-25T12:23:54.598" v="16" actId="478"/>
          <ac:spMkLst>
            <pc:docMk/>
            <pc:sldMk cId="166988164" sldId="381"/>
            <ac:spMk id="2" creationId="{C0B0A8D2-4137-5B82-CB2F-ACA5F757E350}"/>
          </ac:spMkLst>
        </pc:spChg>
        <pc:spChg chg="del">
          <ac:chgData name="Conceição Teles" userId="9b4626f9-f549-4e5a-acb2-002865762d89" providerId="ADAL" clId="{6164ECDA-3DE9-489C-8C95-4DDCDBDB2766}" dt="2026-05-25T12:23:54.598" v="16" actId="478"/>
          <ac:spMkLst>
            <pc:docMk/>
            <pc:sldMk cId="166988164" sldId="381"/>
            <ac:spMk id="3" creationId="{5ACA66A4-5207-D7A3-CEA6-FA942A7598F5}"/>
          </ac:spMkLst>
        </pc:spChg>
        <pc:spChg chg="add">
          <ac:chgData name="Conceição Teles" userId="9b4626f9-f549-4e5a-acb2-002865762d89" providerId="ADAL" clId="{6164ECDA-3DE9-489C-8C95-4DDCDBDB2766}" dt="2026-05-25T12:23:57.280" v="19" actId="26606"/>
          <ac:spMkLst>
            <pc:docMk/>
            <pc:sldMk cId="166988164" sldId="381"/>
            <ac:spMk id="10" creationId="{42A4FC2C-047E-45A5-965D-8E1E3BF09BC6}"/>
          </ac:spMkLst>
        </pc:spChg>
        <pc:picChg chg="add mod">
          <ac:chgData name="Conceição Teles" userId="9b4626f9-f549-4e5a-acb2-002865762d89" providerId="ADAL" clId="{6164ECDA-3DE9-489C-8C95-4DDCDBDB2766}" dt="2026-05-25T12:23:57.280" v="19" actId="26606"/>
          <ac:picMkLst>
            <pc:docMk/>
            <pc:sldMk cId="166988164" sldId="381"/>
            <ac:picMk id="5" creationId="{1AA7F784-1BFF-36B1-FE1E-9A9CD37B4C4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6C54B-0CAF-A343-9968-44F70E11F745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96901E-4699-2140-9417-C7BA93F924B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773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659A0-CAE8-9D51-F8E9-8BE66C465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B90636-E2F0-0130-1138-1B813FC98E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E212A6-7A4A-C9EF-140D-56A7CA34F4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071D31-D894-422F-F99F-40A7D2A82F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484FE-0F1A-7049-84A2-208BAC13C9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078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FBE20-5C8E-4CAD-464F-3D95BEDBC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DA7077-4AEA-C289-AA13-3FF6B37244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68EA6F-ECD0-1C10-654D-0A152C20A5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77835-11EC-A885-A41F-4AA591A58F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484FE-0F1A-7049-84A2-208BAC13C9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997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FBE20-5C8E-4CAD-464F-3D95BEDBC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DA7077-4AEA-C289-AA13-3FF6B37244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68EA6F-ECD0-1C10-654D-0A152C20A5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77835-11EC-A885-A41F-4AA591A58F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484FE-0F1A-7049-84A2-208BAC13C9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758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484FE-0F1A-7049-84A2-208BAC13C9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42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CC8E-18DC-DC46-8E9A-CDE7F685AE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812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D431E6-4AE4-1A4E-9491-7C45ED1DA8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854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D431E6-4AE4-1A4E-9491-7C45ED1DA8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879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D431E6-4AE4-1A4E-9491-7C45ED1DA8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7549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313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01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96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062DD-3726-13CF-916C-9178EED080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7FBDF0-6016-5522-DD21-F742192C8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180F2-07D6-2F38-5E6B-A9C95D652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07B2-35FB-344E-BCEF-7308BA82A40E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464526-A7C5-1C74-DF1A-6B1F24CEF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10B9E-F86E-1BF7-D01A-F7C4C2C2B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A8EE1-DA56-D241-B15D-F8D9B8B5A04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073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64A18-15A8-22DE-F218-739120C4B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058A4-E897-3341-311B-42307E4835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0B511-A1CE-1074-28FD-14E1F655A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07B2-35FB-344E-BCEF-7308BA82A40E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14989-4806-A324-87E5-D5374235E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0E3A9-7110-D21C-511C-138A528A8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A8EE1-DA56-D241-B15D-F8D9B8B5A04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969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C3074-9618-4E04-677B-28B81EC9E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9930F8-29B3-E001-EFE5-2E53DFFF76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069415-1AE0-51D2-2935-164ECE119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07B2-35FB-344E-BCEF-7308BA82A40E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A9CEA-8E3E-1AF4-0A53-CD68798B6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00A75-973C-DB50-3F1A-C046C72DD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A8EE1-DA56-D241-B15D-F8D9B8B5A04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286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F401A-C8AB-F414-A14D-9B181238C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0006F-E5B6-8628-AB78-68DB9FB20C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E909F9-7A95-6C03-2F05-FF1D1F7615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F9DA87-2105-D3A4-DE27-A5EE27FE0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07B2-35FB-344E-BCEF-7308BA82A40E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37DC58-9579-EECD-8A3D-CCED5EBE5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8A7332-FA15-B5B7-460E-88404D99E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A8EE1-DA56-D241-B15D-F8D9B8B5A04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421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F2D61-E984-8F9A-E7FB-3681DB0A2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E9531D-D9D7-610E-C1D1-50649C10E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DCF8D1-CAF3-18FD-E307-8A700C3F07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8082CE-311D-9743-F526-6F384E8D6F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E1DDC9-EC34-7793-C5F7-C2760BA704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2845F2-9506-D124-71E5-69A386026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07B2-35FB-344E-BCEF-7308BA82A40E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688E48-8D1C-DD0B-1048-BF13BE966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6A3D50-991A-4E82-3054-2FE41FDAA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A8EE1-DA56-D241-B15D-F8D9B8B5A04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9124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D74C7-C0F1-5CE3-FD72-92DF4593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C991C0-A6EC-DD41-5E9E-7DE0C97E7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07B2-35FB-344E-BCEF-7308BA82A40E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B83F3A-58CE-5BA6-890F-4D2EDAB47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0358-8952-3EFC-ABAC-3030C3CE2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A8EE1-DA56-D241-B15D-F8D9B8B5A04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952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B8F9B4-B54C-BDC9-CD28-2EFBB9378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07B2-35FB-344E-BCEF-7308BA82A40E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81E193-BDA3-8E73-3083-C7DEDA8DD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A723DD-7D1B-B31C-5CFC-B801CA55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A8EE1-DA56-D241-B15D-F8D9B8B5A04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651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CBAD3-8532-703B-2DF0-B3EB7EB15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3FE6A-016D-42F4-BFA7-886A4C1C8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43FFB4-F5C7-1229-F0C7-95E78F5C7E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037EF-8EB5-C958-E4C0-37DB5FDAE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07B2-35FB-344E-BCEF-7308BA82A40E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B08D1C-2C07-007D-20FA-258F1DA1C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54A4A-6CBF-0F40-385C-61E0B2FD5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A8EE1-DA56-D241-B15D-F8D9B8B5A04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136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4606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C16C3-A777-EE66-C614-0C1C10067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1CD0EA-AF54-73D7-4799-EDCCA7034A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CB78A3-D3E9-F2BD-814F-B8D3D6E2F6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C5AE65-A108-6428-F6B4-E6E0FAAC0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07B2-35FB-344E-BCEF-7308BA82A40E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08B990-986B-BAB7-8CC6-B01605FD8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6F264-243E-5850-A0DA-9D8F9496B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A8EE1-DA56-D241-B15D-F8D9B8B5A04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1889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81A62-75FA-ED29-BEA3-3CBC2DA1F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4032FE-91BE-C304-795C-0BD21AE429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7419B-5E54-8AE2-F451-130330C37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07B2-35FB-344E-BCEF-7308BA82A40E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7D78E-81C3-4CEB-5E64-E4317623A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0F382-3864-1EA8-E068-747883590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A8EE1-DA56-D241-B15D-F8D9B8B5A04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2634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B35720-DD3B-B1E6-28D4-A4A45107B7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036EB9-15C1-5006-5079-5BDB33260E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F1686-F4FF-0B66-15E7-6257EB3F3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07B2-35FB-344E-BCEF-7308BA82A40E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835D1-A171-BB61-00D6-5C12DD8B7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EBC6A-6C69-32AB-41FB-6422C5143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A8EE1-DA56-D241-B15D-F8D9B8B5A04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29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40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73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439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06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6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214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856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547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8FFADD-F59F-8F4D-140A-938727274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BFD728-4F66-B4D1-7898-5CE7779D6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0F4CA9-4F04-1C75-1C8F-03D21F0139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3F07B2-35FB-344E-BCEF-7308BA82A40E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079B5-8A60-3249-8A7A-8EEECFEB66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29109-B613-FBCC-A975-D547B58C3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4A8EE1-DA56-D241-B15D-F8D9B8B5A04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475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FAAAB17-C24C-26DB-AFEE-E730EF663B4E}"/>
              </a:ext>
            </a:extLst>
          </p:cNvPr>
          <p:cNvSpPr txBox="1">
            <a:spLocks/>
          </p:cNvSpPr>
          <p:nvPr/>
        </p:nvSpPr>
        <p:spPr>
          <a:xfrm>
            <a:off x="1533293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Illustration by Daniel Gallardo,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CD02DCE4-2A27-5C3B-A317-21220C6760D7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-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vindo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à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Escola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65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494FE-E7C6-1BD5-FC65-329FE04F8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1456C099-8811-E91B-FE5E-427BA07F97B9}"/>
              </a:ext>
            </a:extLst>
          </p:cNvPr>
          <p:cNvSpPr/>
          <p:nvPr/>
        </p:nvSpPr>
        <p:spPr>
          <a:xfrm>
            <a:off x="0" y="478871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C71594D-58AF-E5F2-E236-F1926799B032}"/>
              </a:ext>
            </a:extLst>
          </p:cNvPr>
          <p:cNvSpPr txBox="1">
            <a:spLocks/>
          </p:cNvSpPr>
          <p:nvPr/>
        </p:nvSpPr>
        <p:spPr>
          <a:xfrm>
            <a:off x="975041" y="1515759"/>
            <a:ext cx="7617974" cy="492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B3AE9E0-491B-9C8D-BE17-2EFD03E8A5DD}"/>
              </a:ext>
            </a:extLst>
          </p:cNvPr>
          <p:cNvSpPr txBox="1">
            <a:spLocks/>
          </p:cNvSpPr>
          <p:nvPr/>
        </p:nvSpPr>
        <p:spPr>
          <a:xfrm>
            <a:off x="1078523" y="2221907"/>
            <a:ext cx="8229529" cy="3944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alegria, meu amigo,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Queremos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(X2)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8E870BC-1982-538B-D719-9C4C450C62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Música da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Visita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9942B05-4275-58E2-FC92-0F282382C887}"/>
              </a:ext>
            </a:extLst>
          </p:cNvPr>
          <p:cNvSpPr txBox="1">
            <a:spLocks/>
          </p:cNvSpPr>
          <p:nvPr/>
        </p:nvSpPr>
        <p:spPr>
          <a:xfrm>
            <a:off x="-298269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"Visitor Song"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001EC5A-BFC3-4E33-915C-34AB4F8486BC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Música da Visita">
            <a:hlinkClick r:id="" action="ppaction://media"/>
            <a:extLst>
              <a:ext uri="{FF2B5EF4-FFF2-40B4-BE49-F238E27FC236}">
                <a16:creationId xmlns:a16="http://schemas.microsoft.com/office/drawing/2014/main" id="{FCE46DF2-254A-1507-8327-F9E4E4394A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1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0AD6D3-E406-D245-5C3B-187A98FF5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0">
            <a:extLst>
              <a:ext uri="{FF2B5EF4-FFF2-40B4-BE49-F238E27FC236}">
                <a16:creationId xmlns:a16="http://schemas.microsoft.com/office/drawing/2014/main" id="{94D44479-1F59-00B5-CA29-B57147B7CCD8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FACTO RÁPIDO DA MISSÃO E  QUADRO DE OFERTAS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323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58E7D60-B992-8D70-42C4-790B25DF5A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84562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Eu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entrego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a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Ti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CDE5C6FC-6174-AE7E-FB69-D7C8A82FA902}"/>
              </a:ext>
            </a:extLst>
          </p:cNvPr>
          <p:cNvSpPr/>
          <p:nvPr/>
        </p:nvSpPr>
        <p:spPr>
          <a:xfrm>
            <a:off x="0" y="388210"/>
            <a:ext cx="1982997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629BD8B-17DA-064D-B0E6-8BD3D28A49F8}"/>
              </a:ext>
            </a:extLst>
          </p:cNvPr>
          <p:cNvSpPr txBox="1">
            <a:spLocks/>
          </p:cNvSpPr>
          <p:nvPr/>
        </p:nvSpPr>
        <p:spPr>
          <a:xfrm>
            <a:off x="555787" y="388210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OFERTA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7AD40B3-5391-39CC-417A-22C77676DF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2323" y="1428944"/>
            <a:ext cx="8356131" cy="488022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Com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e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ajudo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levar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outros a Jesus.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Com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e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ajudo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levar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outros a Jesus.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entrego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Ti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Tudo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qu’é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somente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entrego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Ti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Tudo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qu’é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somente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qu’é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somente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7A2264D-F215-6D64-ED71-D72523C6DA10}"/>
              </a:ext>
            </a:extLst>
          </p:cNvPr>
          <p:cNvSpPr txBox="1">
            <a:spLocks/>
          </p:cNvSpPr>
          <p:nvPr/>
        </p:nvSpPr>
        <p:spPr>
          <a:xfrm>
            <a:off x="271523" y="649368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"Open My Heart, Open My Hand"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7" name="Eu Entrego a Ti">
            <a:hlinkClick r:id="" action="ppaction://media"/>
            <a:extLst>
              <a:ext uri="{FF2B5EF4-FFF2-40B4-BE49-F238E27FC236}">
                <a16:creationId xmlns:a16="http://schemas.microsoft.com/office/drawing/2014/main" id="{CAFB57E5-0065-F71A-3B5A-9D92456D3A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0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9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7CEF16-A874-A5B8-2E51-7B96A6FF0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02D746C-250B-ECFF-554B-D574860495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Ajoelho</a:t>
            </a:r>
            <a:r>
              <a:rPr lang="en-AU" sz="2400" b="1" dirty="0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 para </a:t>
            </a:r>
            <a:r>
              <a:rPr lang="en-AU" sz="2400" b="1" dirty="0" err="1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orar</a:t>
            </a:r>
            <a:endParaRPr lang="en-AU" sz="2400" dirty="0">
              <a:solidFill>
                <a:srgbClr val="5CAA9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50129014-BA42-2A92-C00E-DD6F7C049047}"/>
              </a:ext>
            </a:extLst>
          </p:cNvPr>
          <p:cNvSpPr/>
          <p:nvPr/>
        </p:nvSpPr>
        <p:spPr>
          <a:xfrm>
            <a:off x="-265470" y="477081"/>
            <a:ext cx="4239264" cy="440037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EEFE086-1EEE-0F4A-5BAF-A600A6D1666F}"/>
              </a:ext>
            </a:extLst>
          </p:cNvPr>
          <p:cNvSpPr txBox="1">
            <a:spLocks/>
          </p:cNvSpPr>
          <p:nvPr/>
        </p:nvSpPr>
        <p:spPr>
          <a:xfrm>
            <a:off x="769972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 DE 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05E90DD-2A1C-8198-4510-D8ED3360131C}"/>
              </a:ext>
            </a:extLst>
          </p:cNvPr>
          <p:cNvSpPr txBox="1">
            <a:spLocks/>
          </p:cNvSpPr>
          <p:nvPr/>
        </p:nvSpPr>
        <p:spPr>
          <a:xfrm>
            <a:off x="1037216" y="2046572"/>
            <a:ext cx="7619896" cy="40692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Ajoelho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Junto as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mãos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olhos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calmo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estou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Pois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Jesus, um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saiba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4FAF9E3-489C-876A-AC9D-11AA2270D538}"/>
              </a:ext>
            </a:extLst>
          </p:cNvPr>
          <p:cNvSpPr txBox="1">
            <a:spLocks/>
          </p:cNvSpPr>
          <p:nvPr/>
        </p:nvSpPr>
        <p:spPr>
          <a:xfrm>
            <a:off x="271523" y="649368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"When I Kneed Down to Pray" by Coralie Fraser, copyright © 2005 Coralie Fraser. Used by permission.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5" name="Ajoelho Para Orar">
            <a:hlinkClick r:id="" action="ppaction://media"/>
            <a:extLst>
              <a:ext uri="{FF2B5EF4-FFF2-40B4-BE49-F238E27FC236}">
                <a16:creationId xmlns:a16="http://schemas.microsoft.com/office/drawing/2014/main" id="{5331056D-DD62-F65D-24CC-F776690C8F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9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1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9CFC42-66D2-0BCE-4099-DF1F47D10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74C8412-E5B9-8978-892C-886566CA706E}"/>
              </a:ext>
            </a:extLst>
          </p:cNvPr>
          <p:cNvSpPr/>
          <p:nvPr/>
        </p:nvSpPr>
        <p:spPr>
          <a:xfrm>
            <a:off x="1691763" y="1174499"/>
            <a:ext cx="5901892" cy="4509002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825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38B08C-A017-B046-E1EC-7E97057F3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C30A9ABB-1F74-4ACF-AC31-628F646D7FEA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PALAVRA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</a:t>
            </a:r>
          </a:p>
        </p:txBody>
      </p:sp>
    </p:spTree>
    <p:extLst>
      <p:ext uri="{BB962C8B-B14F-4D97-AF65-F5344CB8AC3E}">
        <p14:creationId xmlns:p14="http://schemas.microsoft.com/office/powerpoint/2010/main" val="3574965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FAE87D-38C4-BF6E-F6D4-41D7EC531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903CA529-768D-5C9C-C93A-DAF105732C6A}"/>
              </a:ext>
            </a:extLst>
          </p:cNvPr>
          <p:cNvSpPr txBox="1">
            <a:spLocks/>
          </p:cNvSpPr>
          <p:nvPr/>
        </p:nvSpPr>
        <p:spPr>
          <a:xfrm>
            <a:off x="1121675" y="2321413"/>
            <a:ext cx="7348557" cy="3697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voz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doce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assim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Pode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alcançar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Escrita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podemos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Bíblia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aprendo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5F28EF8-A828-4C37-3307-0C079EA2620D}"/>
              </a:ext>
            </a:extLst>
          </p:cNvPr>
          <p:cNvSpPr txBox="1">
            <a:spLocks/>
          </p:cNvSpPr>
          <p:nvPr/>
        </p:nvSpPr>
        <p:spPr>
          <a:xfrm>
            <a:off x="227456" y="6514081"/>
            <a:ext cx="8145363" cy="3108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"God's Words by Amy Cherry,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Rounded Rectangle 17">
            <a:extLst>
              <a:ext uri="{FF2B5EF4-FFF2-40B4-BE49-F238E27FC236}">
                <a16:creationId xmlns:a16="http://schemas.microsoft.com/office/drawing/2014/main" id="{BE85DC81-B069-D676-95AF-F0E8AAEFB9AA}"/>
              </a:ext>
            </a:extLst>
          </p:cNvPr>
          <p:cNvSpPr/>
          <p:nvPr/>
        </p:nvSpPr>
        <p:spPr>
          <a:xfrm>
            <a:off x="0" y="469068"/>
            <a:ext cx="3074929" cy="440037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2F627F2-373C-A30E-B740-502C5211B174}"/>
              </a:ext>
            </a:extLst>
          </p:cNvPr>
          <p:cNvSpPr txBox="1">
            <a:spLocks/>
          </p:cNvSpPr>
          <p:nvPr/>
        </p:nvSpPr>
        <p:spPr>
          <a:xfrm>
            <a:off x="1121675" y="964081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6F0D2D"/>
                </a:solidFill>
                <a:latin typeface="Century Gothic" panose="020B0502020202020204" pitchFamily="34" charset="0"/>
              </a:rPr>
              <a:t>A </a:t>
            </a:r>
            <a:r>
              <a:rPr lang="en-AU" sz="2400" b="1" dirty="0" err="1">
                <a:solidFill>
                  <a:srgbClr val="6F0D2D"/>
                </a:solidFill>
                <a:latin typeface="Century Gothic" panose="020B0502020202020204" pitchFamily="34" charset="0"/>
              </a:rPr>
              <a:t>Palavra</a:t>
            </a:r>
            <a:r>
              <a:rPr lang="en-AU" sz="2400" b="1" dirty="0">
                <a:solidFill>
                  <a:srgbClr val="6F0D2D"/>
                </a:solidFill>
                <a:latin typeface="Century Gothic" panose="020B0502020202020204" pitchFamily="34" charset="0"/>
              </a:rPr>
              <a:t> de Deus</a:t>
            </a:r>
            <a:endParaRPr lang="en-AU" sz="2400" dirty="0">
              <a:solidFill>
                <a:srgbClr val="6F0D2D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5E1A3A0-C76C-77F8-182B-BA9992377359}"/>
              </a:ext>
            </a:extLst>
          </p:cNvPr>
          <p:cNvSpPr txBox="1">
            <a:spLocks/>
          </p:cNvSpPr>
          <p:nvPr/>
        </p:nvSpPr>
        <p:spPr>
          <a:xfrm>
            <a:off x="1121675" y="46906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Canção</a:t>
            </a:r>
            <a:endParaRPr lang="en-AU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A Palavra de Deus">
            <a:hlinkClick r:id="" action="ppaction://media"/>
            <a:extLst>
              <a:ext uri="{FF2B5EF4-FFF2-40B4-BE49-F238E27FC236}">
                <a16:creationId xmlns:a16="http://schemas.microsoft.com/office/drawing/2014/main" id="{298A9737-C758-D74D-E93A-F4CC07B6AF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13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0E52081D-59C8-BFDA-2490-21F6589E0E78}"/>
              </a:ext>
            </a:extLst>
          </p:cNvPr>
          <p:cNvSpPr txBox="1"/>
          <p:nvPr/>
        </p:nvSpPr>
        <p:spPr>
          <a:xfrm>
            <a:off x="354878" y="2075192"/>
            <a:ext cx="7938172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</a:t>
            </a:r>
            <a:r>
              <a:rPr kumimoji="0" lang="en-A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Vede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</a:t>
            </a:r>
            <a:r>
              <a:rPr kumimoji="0" lang="en-A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grande</a:t>
            </a:r>
            <a:r>
              <a:rPr lang="en-AU" sz="44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 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amor </a:t>
            </a:r>
            <a:r>
              <a:rPr kumimoji="0" lang="en-A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tem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concedido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Pai: que </a:t>
            </a:r>
            <a:r>
              <a:rPr kumimoji="0" lang="en-A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fôssemo</a:t>
            </a:r>
            <a:r>
              <a:rPr lang="en-AU" sz="44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s </a:t>
            </a:r>
            <a:r>
              <a:rPr lang="en-AU" sz="44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chamados</a:t>
            </a:r>
            <a:r>
              <a:rPr lang="en-AU" sz="44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 </a:t>
            </a:r>
            <a:r>
              <a:rPr lang="en-AU" sz="44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filhos</a:t>
            </a:r>
            <a:r>
              <a:rPr lang="en-AU" sz="44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 de Deus.”</a:t>
            </a:r>
            <a:endParaRPr lang="en-AU" sz="3200" dirty="0">
              <a:solidFill>
                <a:srgbClr val="40BEB2"/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200" dirty="0">
                <a:solidFill>
                  <a:srgbClr val="40BEB2"/>
                </a:solidFill>
                <a:latin typeface="Century Gothic" panose="020B0502020202020204" pitchFamily="34" charset="0"/>
              </a:rPr>
              <a:t>1 João 3:1</a:t>
            </a: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rgbClr val="40BEB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43198B2A-A9C0-390B-DDF9-6215FDF48BDA}"/>
              </a:ext>
            </a:extLst>
          </p:cNvPr>
          <p:cNvSpPr/>
          <p:nvPr/>
        </p:nvSpPr>
        <p:spPr>
          <a:xfrm>
            <a:off x="0" y="447585"/>
            <a:ext cx="4025069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AEB5D42-BC0C-CE28-2C53-CE42BC5074BD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3366044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VERSO PARA MEMORIZAR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28003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C2C100-C579-0845-3A54-863248835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4">
            <a:extLst>
              <a:ext uri="{FF2B5EF4-FFF2-40B4-BE49-F238E27FC236}">
                <a16:creationId xmlns:a16="http://schemas.microsoft.com/office/drawing/2014/main" id="{8379F192-F061-45B1-DC70-5E17E4DBDD5D}"/>
              </a:ext>
            </a:extLst>
          </p:cNvPr>
          <p:cNvSpPr txBox="1"/>
          <p:nvPr/>
        </p:nvSpPr>
        <p:spPr>
          <a:xfrm>
            <a:off x="814388" y="1493644"/>
            <a:ext cx="7525807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Vede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quão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grande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amor.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Vede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quão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grande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amor.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o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nosso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Pai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concedeu</a:t>
            </a:r>
            <a:endParaRPr kumimoji="0" lang="en-AU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sermos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chamados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filhos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0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Vede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quão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grande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amor.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Vede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quão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grande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amor.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0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1ª de João 3 verso 1.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sermos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chamados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filhos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Vede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quão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grande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amor.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Vede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quão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grande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amor.</a:t>
            </a:r>
            <a:endParaRPr kumimoji="0" lang="en-AU" sz="20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3302C8F-67AF-5BCA-2B93-820182DDAD91}"/>
              </a:ext>
            </a:extLst>
          </p:cNvPr>
          <p:cNvSpPr txBox="1">
            <a:spLocks/>
          </p:cNvSpPr>
          <p:nvPr/>
        </p:nvSpPr>
        <p:spPr>
          <a:xfrm>
            <a:off x="659025" y="1043027"/>
            <a:ext cx="4822354" cy="4347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13BBB1"/>
                </a:solidFill>
                <a:latin typeface="Century Gothic" panose="020B0502020202020204" pitchFamily="34" charset="0"/>
              </a:rPr>
              <a:t>1 João 3:1</a:t>
            </a:r>
            <a:endParaRPr lang="en-AU" sz="2400" dirty="0">
              <a:solidFill>
                <a:srgbClr val="13BBB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DE0A279B-CFAC-3416-02B0-31B2E531F9ED}"/>
              </a:ext>
            </a:extLst>
          </p:cNvPr>
          <p:cNvSpPr/>
          <p:nvPr/>
        </p:nvSpPr>
        <p:spPr>
          <a:xfrm>
            <a:off x="0" y="257511"/>
            <a:ext cx="3802879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7FE5026-7D12-014E-34BB-E1189F901B47}"/>
              </a:ext>
            </a:extLst>
          </p:cNvPr>
          <p:cNvSpPr txBox="1">
            <a:spLocks/>
          </p:cNvSpPr>
          <p:nvPr/>
        </p:nvSpPr>
        <p:spPr>
          <a:xfrm>
            <a:off x="580967" y="255012"/>
            <a:ext cx="322191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CANÇÃO DA ESCRITURA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1 João c3 v1">
            <a:hlinkClick r:id="" action="ppaction://media"/>
            <a:extLst>
              <a:ext uri="{FF2B5EF4-FFF2-40B4-BE49-F238E27FC236}">
                <a16:creationId xmlns:a16="http://schemas.microsoft.com/office/drawing/2014/main" id="{638F7FBD-92AF-ED58-09D2-299963502E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7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081C12-5592-E6F4-3350-0FE9FC6D3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484277A1-3323-5D6C-EE17-968A02EF8403}"/>
              </a:ext>
            </a:extLst>
          </p:cNvPr>
          <p:cNvSpPr/>
          <p:nvPr/>
        </p:nvSpPr>
        <p:spPr>
          <a:xfrm>
            <a:off x="1825081" y="1174499"/>
            <a:ext cx="5901891" cy="4509002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CAIXA SURPRESA SECRETA</a:t>
            </a:r>
          </a:p>
        </p:txBody>
      </p:sp>
    </p:spTree>
    <p:extLst>
      <p:ext uri="{BB962C8B-B14F-4D97-AF65-F5344CB8AC3E}">
        <p14:creationId xmlns:p14="http://schemas.microsoft.com/office/powerpoint/2010/main" val="2862379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7F24C9-BCBD-C723-D284-5D3F8F6FB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47943226-E882-1B8F-66D4-93CCAB3B26D0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4E95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OS QUE CHEGAM MAIS CEDO</a:t>
            </a:r>
          </a:p>
        </p:txBody>
      </p:sp>
    </p:spTree>
    <p:extLst>
      <p:ext uri="{BB962C8B-B14F-4D97-AF65-F5344CB8AC3E}">
        <p14:creationId xmlns:p14="http://schemas.microsoft.com/office/powerpoint/2010/main" val="4044135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823108-E09F-99DD-AF15-9227BA76A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>
            <a:extLst>
              <a:ext uri="{FF2B5EF4-FFF2-40B4-BE49-F238E27FC236}">
                <a16:creationId xmlns:a16="http://schemas.microsoft.com/office/drawing/2014/main" id="{AA653750-FFB7-6744-E75A-58E62EAEED16}"/>
              </a:ext>
            </a:extLst>
          </p:cNvPr>
          <p:cNvSpPr txBox="1"/>
          <p:nvPr/>
        </p:nvSpPr>
        <p:spPr>
          <a:xfrm>
            <a:off x="920558" y="1925939"/>
            <a:ext cx="677920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comigo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acolhe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todos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Sua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família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C7AFD085-BEFD-7127-233D-77DCF76079B1}"/>
              </a:ext>
            </a:extLst>
          </p:cNvPr>
          <p:cNvSpPr/>
          <p:nvPr/>
        </p:nvSpPr>
        <p:spPr>
          <a:xfrm>
            <a:off x="0" y="491146"/>
            <a:ext cx="2734654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C0778FF-EFF8-234D-BCEF-A506AAE4D419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207562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Grande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592249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D948590A-F20B-00EE-8ED6-DAB0F923CEBD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CONTAR A HISTÓRIA</a:t>
            </a:r>
          </a:p>
        </p:txBody>
      </p:sp>
    </p:spTree>
    <p:extLst>
      <p:ext uri="{BB962C8B-B14F-4D97-AF65-F5344CB8AC3E}">
        <p14:creationId xmlns:p14="http://schemas.microsoft.com/office/powerpoint/2010/main" val="3697362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vestuário, Cara humana, céu&#10;&#10;Descrição gerada automaticamente">
            <a:extLst>
              <a:ext uri="{FF2B5EF4-FFF2-40B4-BE49-F238E27FC236}">
                <a16:creationId xmlns:a16="http://schemas.microsoft.com/office/drawing/2014/main" id="{BB7B857C-8047-3240-62A5-F8CD5A5E7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332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A5A938-3C42-14BE-969C-3608E94DF0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175" r="13363"/>
          <a:stretch>
            <a:fillRect/>
          </a:stretch>
        </p:blipFill>
        <p:spPr>
          <a:xfrm>
            <a:off x="2112073" y="0"/>
            <a:ext cx="796785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05CA3F-353A-719F-F7EC-6DE702CAEDF7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4377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D91B0D-4DB6-321D-B557-949C844630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7260"/>
          <a:stretch>
            <a:fillRect/>
          </a:stretch>
        </p:blipFill>
        <p:spPr>
          <a:xfrm>
            <a:off x="0" y="0"/>
            <a:ext cx="12287544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01BB7C6-B09F-9CCF-C8D6-D69AF43FBABC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4314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9CB880-35A3-7968-F283-85DD064FF8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2" r="20856" b="9420"/>
          <a:stretch>
            <a:fillRect/>
          </a:stretch>
        </p:blipFill>
        <p:spPr>
          <a:xfrm>
            <a:off x="-150488" y="0"/>
            <a:ext cx="12342488" cy="685800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8344708-D3F5-8919-977E-DA85745C9AE0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7661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A9133B-DA1C-6B17-11B5-2CE3B3D98B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108" b="728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985ED68-D689-1E06-379F-569356ACA134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2958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7FBD2A-9F9A-71F0-EAEA-32526C2DD5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18" b="56163"/>
          <a:stretch>
            <a:fillRect/>
          </a:stretch>
        </p:blipFill>
        <p:spPr>
          <a:xfrm>
            <a:off x="0" y="0"/>
            <a:ext cx="12170982" cy="68580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AD8D2A1-9511-47F9-2EEE-0CE015597F6D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9977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7F26D1-26DD-01B1-783A-42DB2C8D96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83" t="20856" r="11697"/>
          <a:stretch>
            <a:fillRect/>
          </a:stretch>
        </p:blipFill>
        <p:spPr>
          <a:xfrm>
            <a:off x="0" y="0"/>
            <a:ext cx="12193698" cy="685800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9248077-81DD-66E0-2CB1-AD1D5E8B23DA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5943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8C35D5-3BF0-6823-B8DE-DE7CD3D6B0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95" r="9488" b="81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55DBCBC-5833-3A2D-DEBE-B193C8637796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736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92E75F-0C32-2D02-AD55-F9469A965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6F1E23C-E769-1637-99B3-83C780419E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É</a:t>
            </a:r>
            <a:r>
              <a:rPr lang="en-AU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hora de </a:t>
            </a:r>
            <a:r>
              <a:rPr lang="en-AU" sz="24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escutar</a:t>
            </a:r>
            <a:endParaRPr lang="en-AU" sz="2400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6BE123AA-B2E0-1EE1-B791-A9C56A2D4946}"/>
              </a:ext>
            </a:extLst>
          </p:cNvPr>
          <p:cNvSpPr/>
          <p:nvPr/>
        </p:nvSpPr>
        <p:spPr>
          <a:xfrm>
            <a:off x="0" y="458674"/>
            <a:ext cx="5214938" cy="440037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50000"/>
                  <a:lumOff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ED9BDB1-FD3C-8B0D-689A-676195578E96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4758781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PARA OS QUE CHEGAM MAIS CEDO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1233055-E8C5-9081-A35C-442E35E41A7C}"/>
              </a:ext>
            </a:extLst>
          </p:cNvPr>
          <p:cNvSpPr txBox="1">
            <a:spLocks/>
          </p:cNvSpPr>
          <p:nvPr/>
        </p:nvSpPr>
        <p:spPr>
          <a:xfrm>
            <a:off x="609768" y="2037149"/>
            <a:ext cx="8733762" cy="23776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brinquedos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guardar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lugar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Agora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hora de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escutar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cantar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sentar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pois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falar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amigo Jesus.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(X2)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EF4B7FF-44C9-1933-1463-4FBFD228A67B}"/>
              </a:ext>
            </a:extLst>
          </p:cNvPr>
          <p:cNvSpPr txBox="1">
            <a:spLocks/>
          </p:cNvSpPr>
          <p:nvPr/>
        </p:nvSpPr>
        <p:spPr>
          <a:xfrm>
            <a:off x="-432216" y="648692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"Pack It Up" by Coralie Fraser, copyright © 2022 General Conference Corporation of Seventh-day Adventists®.</a:t>
            </a:r>
            <a:endParaRPr lang="en-US" sz="800" dirty="0">
              <a:solidFill>
                <a:prstClr val="black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É Hora de Escutar">
            <a:hlinkClick r:id="" action="ppaction://media"/>
            <a:extLst>
              <a:ext uri="{FF2B5EF4-FFF2-40B4-BE49-F238E27FC236}">
                <a16:creationId xmlns:a16="http://schemas.microsoft.com/office/drawing/2014/main" id="{30B80216-3D33-CCA7-6278-FFE993660D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1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DF3AEF-E37B-A93E-7B9C-D2474039A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3C43EA93-9CF1-5098-4BA5-5D503F956D3F}"/>
              </a:ext>
            </a:extLst>
          </p:cNvPr>
          <p:cNvSpPr/>
          <p:nvPr/>
        </p:nvSpPr>
        <p:spPr>
          <a:xfrm>
            <a:off x="1949670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CAIXA EXPLORADORA DE HISTÓRIAS</a:t>
            </a:r>
          </a:p>
        </p:txBody>
      </p:sp>
    </p:spTree>
    <p:extLst>
      <p:ext uri="{BB962C8B-B14F-4D97-AF65-F5344CB8AC3E}">
        <p14:creationId xmlns:p14="http://schemas.microsoft.com/office/powerpoint/2010/main" val="9129809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C5C7A3-0C1C-3BEF-A553-7668E32D9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4">
            <a:extLst>
              <a:ext uri="{FF2B5EF4-FFF2-40B4-BE49-F238E27FC236}">
                <a16:creationId xmlns:a16="http://schemas.microsoft.com/office/drawing/2014/main" id="{68963F57-CAD5-B7D7-C478-FC4890235403}"/>
              </a:ext>
            </a:extLst>
          </p:cNvPr>
          <p:cNvSpPr txBox="1"/>
          <p:nvPr/>
        </p:nvSpPr>
        <p:spPr>
          <a:xfrm>
            <a:off x="920558" y="1925939"/>
            <a:ext cx="677920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comigo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acolhe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todos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Sua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família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76066427-1680-C4B2-8C9C-2A40C56B54D3}"/>
              </a:ext>
            </a:extLst>
          </p:cNvPr>
          <p:cNvSpPr/>
          <p:nvPr/>
        </p:nvSpPr>
        <p:spPr>
          <a:xfrm>
            <a:off x="0" y="491146"/>
            <a:ext cx="2734654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E1F986D-CECC-CBD6-2AEC-9BA704D10926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207562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Grande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054562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808039-F562-2BBD-1040-F6C4C5D45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8">
            <a:extLst>
              <a:ext uri="{FF2B5EF4-FFF2-40B4-BE49-F238E27FC236}">
                <a16:creationId xmlns:a16="http://schemas.microsoft.com/office/drawing/2014/main" id="{AD0FB834-E932-18F4-A476-3292D6CE1EF1}"/>
              </a:ext>
            </a:extLst>
          </p:cNvPr>
          <p:cNvSpPr/>
          <p:nvPr/>
        </p:nvSpPr>
        <p:spPr>
          <a:xfrm>
            <a:off x="1703486" y="1174499"/>
            <a:ext cx="5901891" cy="4509002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6B349"/>
              </a:solidFill>
              <a:effectLst/>
              <a:highlight>
                <a:srgbClr val="E6B349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EE66F108-99D9-2C41-0B34-325A08549055}"/>
              </a:ext>
            </a:extLst>
          </p:cNvPr>
          <p:cNvSpPr txBox="1"/>
          <p:nvPr/>
        </p:nvSpPr>
        <p:spPr>
          <a:xfrm>
            <a:off x="1533877" y="2459504"/>
            <a:ext cx="624110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NATUREZA E MISSÃO</a:t>
            </a:r>
          </a:p>
        </p:txBody>
      </p:sp>
    </p:spTree>
    <p:extLst>
      <p:ext uri="{BB962C8B-B14F-4D97-AF65-F5344CB8AC3E}">
        <p14:creationId xmlns:p14="http://schemas.microsoft.com/office/powerpoint/2010/main" val="277109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AA7F784-1BFF-36B1-FE1E-9A9CD37B4C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5" r="4307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81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F189FBFA-CAF2-C96F-EE4E-B5566F171B07}"/>
              </a:ext>
            </a:extLst>
          </p:cNvPr>
          <p:cNvSpPr/>
          <p:nvPr/>
        </p:nvSpPr>
        <p:spPr>
          <a:xfrm>
            <a:off x="1554586" y="1174498"/>
            <a:ext cx="5901891" cy="4509003"/>
          </a:xfrm>
          <a:prstGeom prst="roundRect">
            <a:avLst/>
          </a:prstGeom>
          <a:solidFill>
            <a:srgbClr val="A77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A771AF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A95F813D-022E-B38F-A9E4-7CA0940FC49F}"/>
              </a:ext>
            </a:extLst>
          </p:cNvPr>
          <p:cNvSpPr txBox="1"/>
          <p:nvPr/>
        </p:nvSpPr>
        <p:spPr>
          <a:xfrm>
            <a:off x="1554585" y="2459503"/>
            <a:ext cx="59018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TRABALHO MANUAL</a:t>
            </a:r>
          </a:p>
        </p:txBody>
      </p:sp>
    </p:spTree>
    <p:extLst>
      <p:ext uri="{BB962C8B-B14F-4D97-AF65-F5344CB8AC3E}">
        <p14:creationId xmlns:p14="http://schemas.microsoft.com/office/powerpoint/2010/main" val="12502711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BD6CE8-4447-8AD0-9BE2-4FC986225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B80FDD5-F996-8E25-CF60-6A22AA519A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372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Foi </a:t>
            </a:r>
            <a:r>
              <a:rPr lang="en-AU" sz="2400" b="1" dirty="0" err="1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tão</a:t>
            </a: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bom</a:t>
            </a: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ouvir</a:t>
            </a:r>
            <a:endParaRPr lang="en-AU" sz="2400" dirty="0">
              <a:solidFill>
                <a:srgbClr val="DB6D32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A7063C45-3604-B770-8F1C-E411D6856124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A6D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4655990-3532-300E-0662-B623298E94C9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DESPEDIDA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15D1197D-B014-2563-5C0F-6513866F8EE2}"/>
              </a:ext>
            </a:extLst>
          </p:cNvPr>
          <p:cNvSpPr txBox="1">
            <a:spLocks/>
          </p:cNvSpPr>
          <p:nvPr/>
        </p:nvSpPr>
        <p:spPr>
          <a:xfrm>
            <a:off x="582804" y="1814052"/>
            <a:ext cx="8273813" cy="4569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ouvir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amor de Deus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Agora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Esperamos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muito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breve!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ouvir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amor de Deus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Agora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Esperamos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muito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breve!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8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54C2E78-282A-87D5-82BF-B86139F59525}"/>
              </a:ext>
            </a:extLst>
          </p:cNvPr>
          <p:cNvSpPr txBox="1">
            <a:spLocks/>
          </p:cNvSpPr>
          <p:nvPr/>
        </p:nvSpPr>
        <p:spPr>
          <a:xfrm>
            <a:off x="291702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"See You Again"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0B87F05D-E1EB-679B-A109-B29ACB9D2EC1}"/>
              </a:ext>
            </a:extLst>
          </p:cNvPr>
          <p:cNvSpPr txBox="1"/>
          <p:nvPr/>
        </p:nvSpPr>
        <p:spPr>
          <a:xfrm>
            <a:off x="1975757" y="12409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Foi Tão Bom Ouvir">
            <a:hlinkClick r:id="" action="ppaction://media"/>
            <a:extLst>
              <a:ext uri="{FF2B5EF4-FFF2-40B4-BE49-F238E27FC236}">
                <a16:creationId xmlns:a16="http://schemas.microsoft.com/office/drawing/2014/main" id="{344E4454-2A1B-3A64-334D-6E07EA6F33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2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0E818A-144C-0E02-B284-737578824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661074E-5132-FE9E-4956-7855235191E8}"/>
              </a:ext>
            </a:extLst>
          </p:cNvPr>
          <p:cNvSpPr/>
          <p:nvPr/>
        </p:nvSpPr>
        <p:spPr>
          <a:xfrm>
            <a:off x="1691763" y="1174499"/>
            <a:ext cx="5901892" cy="4509002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Oração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573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F1ED398-D158-8766-8B0A-A50789CA7DDB}"/>
              </a:ext>
            </a:extLst>
          </p:cNvPr>
          <p:cNvSpPr txBox="1">
            <a:spLocks/>
          </p:cNvSpPr>
          <p:nvPr/>
        </p:nvSpPr>
        <p:spPr>
          <a:xfrm>
            <a:off x="1533293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Illustration by Daniel Gallardo,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160C2BA8-2E90-EA58-4087-BA3C45CAA93C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-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vindo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à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Escola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741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7513A2-8C8D-0E6A-674B-1081D9B97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DF747BB-7E92-D400-4036-B5CAA9571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Bem-vindo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és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26C025E-267A-1B45-1CE3-246358028F1C}"/>
              </a:ext>
            </a:extLst>
          </p:cNvPr>
          <p:cNvSpPr txBox="1">
            <a:spLocks/>
          </p:cNvSpPr>
          <p:nvPr/>
        </p:nvSpPr>
        <p:spPr>
          <a:xfrm>
            <a:off x="817564" y="1572994"/>
            <a:ext cx="8508900" cy="48497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Hello,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Namaste,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Nihao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Seja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donde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Bonjour, Shalom,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Guten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Tag, Ciao,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Seja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donde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(X4)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943BE298-CF99-81BF-338D-F9AC944D35DD}"/>
              </a:ext>
            </a:extLst>
          </p:cNvPr>
          <p:cNvSpPr/>
          <p:nvPr/>
        </p:nvSpPr>
        <p:spPr>
          <a:xfrm>
            <a:off x="0" y="464163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1ED59DC-A3C8-86E3-5457-0EDDE5AFBAD1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332477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Bem-vindo És">
            <a:hlinkClick r:id="" action="ppaction://media"/>
            <a:extLst>
              <a:ext uri="{FF2B5EF4-FFF2-40B4-BE49-F238E27FC236}">
                <a16:creationId xmlns:a16="http://schemas.microsoft.com/office/drawing/2014/main" id="{3C2E0BC5-40A8-6518-2974-8E7FFCCD29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9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4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C2A257-0007-660C-DBDD-4EB165ACF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DD12EDE-70F1-4D88-5C73-34F53FBBE9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89809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Posso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confiar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CF9CDC9-8660-8765-6AA6-E6CBF403B80E}"/>
              </a:ext>
            </a:extLst>
          </p:cNvPr>
          <p:cNvSpPr txBox="1">
            <a:spLocks/>
          </p:cNvSpPr>
          <p:nvPr/>
        </p:nvSpPr>
        <p:spPr>
          <a:xfrm>
            <a:off x="0" y="650503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"I Can Trust God" by Rosie Smith,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402A955-1849-CC44-9913-A0E2B2BEB578}"/>
              </a:ext>
            </a:extLst>
          </p:cNvPr>
          <p:cNvSpPr txBox="1">
            <a:spLocks/>
          </p:cNvSpPr>
          <p:nvPr/>
        </p:nvSpPr>
        <p:spPr>
          <a:xfrm>
            <a:off x="798205" y="1423417"/>
            <a:ext cx="8719756" cy="4948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 meu Jesus.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 meu Jesus.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meu rei,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meu rei,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lang="en-US" sz="3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6048FA65-286A-0149-CCA6-864B4E7012A1}"/>
              </a:ext>
            </a:extLst>
          </p:cNvPr>
          <p:cNvSpPr/>
          <p:nvPr/>
        </p:nvSpPr>
        <p:spPr>
          <a:xfrm>
            <a:off x="0" y="464163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3D85C4D-2E15-8499-C54E-9BCF3E9F3ECF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332477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osso Confiar">
            <a:hlinkClick r:id="" action="ppaction://media"/>
            <a:extLst>
              <a:ext uri="{FF2B5EF4-FFF2-40B4-BE49-F238E27FC236}">
                <a16:creationId xmlns:a16="http://schemas.microsoft.com/office/drawing/2014/main" id="{23677AD1-90D8-9AFA-490E-B0BADDB58F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5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C2A257-0007-660C-DBDD-4EB165ACF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608F100-BBBB-2570-3F4A-ABACCC9049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898090"/>
            <a:ext cx="9144000" cy="271835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Posso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confiar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C16B655-7338-62B0-8E9D-06CDC950A12E}"/>
              </a:ext>
            </a:extLst>
          </p:cNvPr>
          <p:cNvSpPr txBox="1">
            <a:spLocks/>
          </p:cNvSpPr>
          <p:nvPr/>
        </p:nvSpPr>
        <p:spPr>
          <a:xfrm>
            <a:off x="0" y="6505034"/>
            <a:ext cx="9125413" cy="2046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"I Can Trust God" by Rosie Smith,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07F7140-D0DC-DDEC-4167-1105A19631B6}"/>
              </a:ext>
            </a:extLst>
          </p:cNvPr>
          <p:cNvSpPr txBox="1">
            <a:spLocks/>
          </p:cNvSpPr>
          <p:nvPr/>
        </p:nvSpPr>
        <p:spPr>
          <a:xfrm>
            <a:off x="798205" y="2677000"/>
            <a:ext cx="8719756" cy="3057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 meu Jesus.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 meu Jesus.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5D8AFD1C-6F0F-175A-FB05-96242847287E}"/>
              </a:ext>
            </a:extLst>
          </p:cNvPr>
          <p:cNvSpPr/>
          <p:nvPr/>
        </p:nvSpPr>
        <p:spPr>
          <a:xfrm>
            <a:off x="0" y="464163"/>
            <a:ext cx="3613357" cy="271835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5FDF54C-F003-D155-59BB-B3DD10BEA424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3324778" cy="2718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573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798C31-B699-9B85-F332-7764859D2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3B872C5-8296-2B50-6EF8-8E6FCD2F22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Deus sempre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está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aqui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30AD6D9-73DA-4896-7660-B94701B07A39}"/>
              </a:ext>
            </a:extLst>
          </p:cNvPr>
          <p:cNvSpPr txBox="1">
            <a:spLocks/>
          </p:cNvSpPr>
          <p:nvPr/>
        </p:nvSpPr>
        <p:spPr>
          <a:xfrm>
            <a:off x="817564" y="1925714"/>
            <a:ext cx="8508900" cy="44970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Esteja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mal,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chorar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sorrir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mudar,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Sei que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Pois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comigo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Deus sempre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Pois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comigo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Deus sempre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23822346-BBCC-9FD1-19E8-3A41AA73EF38}"/>
              </a:ext>
            </a:extLst>
          </p:cNvPr>
          <p:cNvSpPr/>
          <p:nvPr/>
        </p:nvSpPr>
        <p:spPr>
          <a:xfrm>
            <a:off x="0" y="464163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E205D3B-80E0-D3D9-631E-AEE5BE741006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332477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Deus Sempre Está Aqui">
            <a:hlinkClick r:id="" action="ppaction://media"/>
            <a:extLst>
              <a:ext uri="{FF2B5EF4-FFF2-40B4-BE49-F238E27FC236}">
                <a16:creationId xmlns:a16="http://schemas.microsoft.com/office/drawing/2014/main" id="{8AAB2611-D706-BA52-2B08-179B46F224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1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9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ED5889-B41D-1DB8-CB4D-70A44CE07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68CF957-0BBB-FED2-AACF-C91F24293D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Parabéns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19000F3D-4D59-2135-4802-9F6D9EC2205F}"/>
              </a:ext>
            </a:extLst>
          </p:cNvPr>
          <p:cNvSpPr/>
          <p:nvPr/>
        </p:nvSpPr>
        <p:spPr>
          <a:xfrm>
            <a:off x="0" y="464163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5B84507-079C-2C55-60B4-C4A2C671E910}"/>
              </a:ext>
            </a:extLst>
          </p:cNvPr>
          <p:cNvSpPr txBox="1">
            <a:spLocks/>
          </p:cNvSpPr>
          <p:nvPr/>
        </p:nvSpPr>
        <p:spPr>
          <a:xfrm>
            <a:off x="975041" y="1515759"/>
            <a:ext cx="7617974" cy="492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DAFB1B5-695E-2D9C-8A67-8B7D0C9B5382}"/>
              </a:ext>
            </a:extLst>
          </p:cNvPr>
          <p:cNvSpPr txBox="1">
            <a:spLocks/>
          </p:cNvSpPr>
          <p:nvPr/>
        </p:nvSpPr>
        <p:spPr>
          <a:xfrm>
            <a:off x="1099749" y="2296927"/>
            <a:ext cx="4702845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ama o/a…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A99869A-CA78-A55E-3834-24C5CD3A94CC}"/>
              </a:ext>
            </a:extLst>
          </p:cNvPr>
          <p:cNvSpPr txBox="1">
            <a:spLocks/>
          </p:cNvSpPr>
          <p:nvPr/>
        </p:nvSpPr>
        <p:spPr>
          <a:xfrm>
            <a:off x="406400" y="6556367"/>
            <a:ext cx="8637239" cy="258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800" dirty="0">
                <a:solidFill>
                  <a:srgbClr val="323338"/>
                </a:solidFill>
                <a:latin typeface="Century Gothic" panose="020B0502020202020204" pitchFamily="34" charset="0"/>
              </a:rPr>
              <a:t>“Happy Birthday” by Janet Sage, copyright © 2001 North American Division Corporation of Seventh-day Adventists. From Little Voices Praise Him, #39. Used by permission.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D9BE699-2597-15DC-D888-D8012D4B2042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arabéns">
            <a:hlinkClick r:id="" action="ppaction://media"/>
            <a:extLst>
              <a:ext uri="{FF2B5EF4-FFF2-40B4-BE49-F238E27FC236}">
                <a16:creationId xmlns:a16="http://schemas.microsoft.com/office/drawing/2014/main" id="{0CDF5469-88C5-808F-4226-34E83B83B7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7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978</Words>
  <Application>Microsoft Office PowerPoint</Application>
  <PresentationFormat>Ecrã Panorâmico</PresentationFormat>
  <Paragraphs>199</Paragraphs>
  <Slides>36</Slides>
  <Notes>8</Notes>
  <HiddenSlides>0</HiddenSlides>
  <MMClips>11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36</vt:i4>
      </vt:variant>
    </vt:vector>
  </HeadingPairs>
  <TitlesOfParts>
    <vt:vector size="43" baseType="lpstr">
      <vt:lpstr>Aptos</vt:lpstr>
      <vt:lpstr>Aptos Display</vt:lpstr>
      <vt:lpstr>Arial</vt:lpstr>
      <vt:lpstr>Century Gothic</vt:lpstr>
      <vt:lpstr>Helvetica</vt:lpstr>
      <vt:lpstr>1_Office Theme</vt:lpstr>
      <vt:lpstr>Office Theme</vt:lpstr>
      <vt:lpstr>Apresentação do PowerPoint</vt:lpstr>
      <vt:lpstr>Apresentação do PowerPoint</vt:lpstr>
      <vt:lpstr>É hora de escutar</vt:lpstr>
      <vt:lpstr>Apresentação do PowerPoint</vt:lpstr>
      <vt:lpstr>Bem-vindo és</vt:lpstr>
      <vt:lpstr>Posso confiar</vt:lpstr>
      <vt:lpstr>Posso confiar</vt:lpstr>
      <vt:lpstr>Deus sempre está aqui</vt:lpstr>
      <vt:lpstr>Parabéns</vt:lpstr>
      <vt:lpstr>Música da Visita</vt:lpstr>
      <vt:lpstr>Apresentação do PowerPoint</vt:lpstr>
      <vt:lpstr>Eu entrego a Ti</vt:lpstr>
      <vt:lpstr>Ajoelho para orar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Foi tão bom ouvir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Apaza Romero, Fany</dc:creator>
  <cp:lastModifiedBy>Conceição Teles</cp:lastModifiedBy>
  <cp:revision>17</cp:revision>
  <dcterms:created xsi:type="dcterms:W3CDTF">2025-11-04T13:58:09Z</dcterms:created>
  <dcterms:modified xsi:type="dcterms:W3CDTF">2026-05-25T12:23:59Z</dcterms:modified>
</cp:coreProperties>
</file>