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</p:sldMasterIdLst>
  <p:notesMasterIdLst>
    <p:notesMasterId r:id="rId38"/>
  </p:notesMasterIdLst>
  <p:sldIdLst>
    <p:sldId id="338" r:id="rId4"/>
    <p:sldId id="341" r:id="rId5"/>
    <p:sldId id="357" r:id="rId6"/>
    <p:sldId id="259" r:id="rId7"/>
    <p:sldId id="342" r:id="rId8"/>
    <p:sldId id="343" r:id="rId9"/>
    <p:sldId id="344" r:id="rId10"/>
    <p:sldId id="346" r:id="rId11"/>
    <p:sldId id="347" r:id="rId12"/>
    <p:sldId id="276" r:id="rId13"/>
    <p:sldId id="291" r:id="rId14"/>
    <p:sldId id="348" r:id="rId15"/>
    <p:sldId id="349" r:id="rId16"/>
    <p:sldId id="335" r:id="rId17"/>
    <p:sldId id="295" r:id="rId18"/>
    <p:sldId id="296" r:id="rId19"/>
    <p:sldId id="352" r:id="rId20"/>
    <p:sldId id="337" r:id="rId21"/>
    <p:sldId id="273" r:id="rId22"/>
    <p:sldId id="256" r:id="rId23"/>
    <p:sldId id="354" r:id="rId24"/>
    <p:sldId id="257" r:id="rId25"/>
    <p:sldId id="258" r:id="rId26"/>
    <p:sldId id="355" r:id="rId27"/>
    <p:sldId id="260" r:id="rId28"/>
    <p:sldId id="261" r:id="rId29"/>
    <p:sldId id="339" r:id="rId30"/>
    <p:sldId id="358" r:id="rId31"/>
    <p:sldId id="277" r:id="rId32"/>
    <p:sldId id="356" r:id="rId33"/>
    <p:sldId id="353" r:id="rId34"/>
    <p:sldId id="301" r:id="rId35"/>
    <p:sldId id="350" r:id="rId36"/>
    <p:sldId id="30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C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9"/>
    <p:restoredTop sz="94731"/>
  </p:normalViewPr>
  <p:slideViewPr>
    <p:cSldViewPr snapToGrid="0">
      <p:cViewPr varScale="1">
        <p:scale>
          <a:sx n="85" d="100"/>
          <a:sy n="85" d="100"/>
        </p:scale>
        <p:origin x="131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D2CB5-473A-C840-AFBB-424B209F1A0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D3C6F-2BCF-B648-83FA-80582074F51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0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5038C-0746-3B0D-3D92-3DA82675D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82C335-DA35-4115-CDAB-595377325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316E9C-D055-39A7-F8DF-7B5BD8EF4F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AE6FA-8F8F-5804-896E-82ED44CF2A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9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D3C6F-2BCF-B648-83FA-80582074F5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70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7EB71-000F-F448-B746-C3B46DA8A9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09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31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62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15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D31F2-40D7-3260-E08A-2CD002FAD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2DCD8-8CF2-4E6B-B1F4-971B2990BB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B813-3400-EB9D-8EFD-4AB885864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96C28-4F5F-13C0-056E-BF2BA353B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A0D2D-1863-41F4-0A5D-364DBCCA0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4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4A606-E99D-C260-7317-809BFCE0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93E66-AE48-9CFF-3DA2-31B8681FB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C3CB-9D40-B03A-E073-1E6512E6D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0D1F6-C14E-0917-E803-B7E2E1285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6EEFC-D36B-01DE-D12F-D8E20661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90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8212B-F376-1E5F-925C-A2CF8AA2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80AAB-52B4-60A2-A906-AF1EB70D13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059A-72C5-5D21-315C-9EEB6C1F3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D69E99-7AD6-6D32-FF42-DF0BB6CA9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64E36-8222-8793-56D9-4F9314C9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47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1F58-D6C4-EE19-12B5-31560961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BF5A9-7A79-4206-C3EB-A1E85BB16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C878B-0BDA-2946-2F17-69313ACCC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CF20B-0FD8-C10E-637E-256A797F2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23157-327F-0F9E-3D57-00247955D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AB157-9214-0F65-D7AB-5A839A65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8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54A07-3198-E0E2-8BB8-4BEE4FF8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60EB01-C89F-EB6C-EF06-667531C1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583DB-EC25-F259-6B8A-76BBC3E74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CC94A-7426-0562-1295-F938DE6BD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74F32E-0F2A-9707-8137-3F778759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F28735-281C-82CA-CA91-5AA9ED268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BCDB0B-303E-9F5A-8539-E629E239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7BB7F2-52AC-701C-41D5-A45467784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59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7D60F-D243-DC7C-2B08-7E5365C6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09461-5E2C-09BE-DAF1-9D8B4F44E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C15002-36DC-5545-7512-60321E157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E2F46D-7A3D-5715-9137-9FFD83676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53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88E065-4B2C-F6F0-BA5B-A0AC9E1E6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1D5E6E-859A-96EC-76B5-45E7F0468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A4C430-6C11-8B23-C401-B18FD0DC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191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6AEE-CC3B-8CAD-569E-D9C36D777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5F3C5-9BA4-DC57-EA92-6F9933097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E5A82-BE79-D70C-86F4-47ABF9B3C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6C392-8E07-F2AE-17B9-1BDB6016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D4BA6-AB6B-1C56-1C94-6C425B643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7B0A9-A284-B5E0-B91F-D3171ACEC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72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75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50BCB-E753-EDE7-3EF3-0A5AD6CF4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EE65A2-886A-BA70-A621-40620CA74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9238EF-AB6A-D887-C682-2BD25AC62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A38A6-1C42-C8CF-6CDE-7A66C13C9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2B21B-DF56-81E6-BB20-CE6D30C34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E6DD-5296-D69B-3CBD-E4E8AC245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37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84467-43D5-2D59-7B31-47B020ECC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960EF3-1CCC-861A-DD91-E2BC683B7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16F1-143B-DCA4-99AB-3370BA9AE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A42E6-111A-272A-4F86-57025970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0B28-3DB8-91B7-7478-C54375B2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3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5D5277-8FE6-AD09-9830-BD3295401F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99BFE9-52FA-75A3-953F-EC5B1A151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C6227-BADD-1772-D5E5-17D461B15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EBE13E-670E-CB49-F4E3-38D3D3C4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B5DA7-663F-6412-B538-32BE8B5F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593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5540B-161B-957C-025A-D7530C1DA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DF220F-46BE-AB88-8478-2F5026E30F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3A768-5F06-DA5F-BB9A-32B4F1BF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0D2E6-3767-31F6-79D2-C16785617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173D7-05CD-714B-6D48-52A7211A2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8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2B90F-B0B2-28BA-3999-0414058E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87E00-5DEC-9DE0-DF3C-B9CEF03E6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2992A-0808-1B25-3C1D-4D8CAE497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433B-32F3-63E0-2B3C-78CA7CCFB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5EDAC-98A8-4FEC-093E-6C1B34409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1494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6F31B-8B1A-E07B-5085-D00D618EC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C88975-E102-B3B0-AE00-6460347F8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A318E3-90C2-DA46-A240-29D9A6F59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09B55-0418-D7B8-6515-CB5221E4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36267B-27D9-F34E-7329-6D701C1AB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23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2AD3F-84A6-26F9-9E29-E67BCBE55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3EBC1-722D-BA36-F156-545E72EF2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ED243-D5CA-A1D4-6DDB-91ABD7833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1C81B-2041-6D67-3C35-C2574B529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E3568-E633-3958-A915-AADD37BC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3B031-E3C5-382F-68F8-C2FC2D449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6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7C0B7-E1DB-F72E-48B6-5A062604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CB7AF-C92B-95ED-37A1-16D17E2CA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C086F-D99D-05F8-16DF-46133322D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925137-88AB-2A85-9DDA-CB49477B16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4A9EE-4690-9E0F-5F4C-9A2F2FA36D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82EAB1-7123-07BE-8C45-D20E65324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143FF1-550B-85EC-F703-E9EC2FAEF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29EDC2-B501-12C3-31E0-13A14770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583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92F3-9A40-E335-F661-D191366B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6D80E-9FBC-4D1B-9B02-67700A42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D548BD-DF55-1807-8690-42101AA3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44F39-ED29-5E31-8C89-F829879D9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7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6916AF-4423-ACA6-067A-C3A620DCD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DDDF73-AC65-2A60-7F0C-658E78648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82BCD-EF53-0107-0F61-D1BBBEB7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95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22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76CBC-096E-1387-80E8-09C4E0963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30B52-C573-C08F-4204-692625112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1A45E0-DAEE-8291-FBE2-99F0DF327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947EB-3D3F-946A-C878-96384F81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65D95-C969-C72C-AC3E-D6BE9F21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C5DF83-766E-727C-3A1C-903B494B5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45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78F2C-F266-3559-151A-2E0D86D2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CF9848-E2CC-6B9C-F888-FEB24C5D0C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B5DC05-2A79-420B-6ACE-C362E3387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94FA8-AA24-006F-0C8C-8A922A062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501A68-1D90-A18A-219E-F3B225B7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0BE3B-E7E1-5C74-93F4-B09052A4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339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9552F-B545-364D-929B-A81EBEDE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33BC54-6766-CDE6-EEB3-AE6B5FE8C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A60DE-763E-69C6-90DC-8A7D695E8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E836C-5077-0ECA-C319-E5BF5866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72800-B047-0EE9-03E2-10E81D681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355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49C89A-5BBE-947F-FBBE-E1B8AB22E4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096AC-7B50-F230-AFD2-54F47289CA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E76E2-2A57-087F-DA21-EFB242EA6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806D3-3FDA-611E-9062-CB800BAFF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FCD67-C183-6645-7AB3-70AFF2F3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36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8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7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36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01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451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7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98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C21D6F-AFDB-9336-EEE0-764EB2DB2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E67AB-6412-0A0F-E5A1-E95FC3951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F436E-980C-AA70-F25E-93AA5F2A6F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7F87B8-2232-324C-8E86-A21F02EA45B6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F7BDD-075A-0E00-48C3-CACC0AD55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3B2B8-3106-684B-6666-C8B4BA7E9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FA5FFC-2095-9B4D-B900-139EBDF0133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0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EEB1D4-0D12-9548-DB9F-C5CA7FB08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1577BD-9CE3-57F5-062A-F8AC55F8B6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E2A5D-CB18-12AC-DAD1-39D2740F97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C29140-663E-9445-AC19-120966970E1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30AE5-68FC-2338-FD6E-669224D51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EF9F3-E45F-0AFB-B3DB-1E124D2AF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178665-9F12-6448-BE6A-1DF0422752F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12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EC29F-5CEE-1A28-A06A-6A3677477B8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à Escola Sabatina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DF0362-CC48-9E44-389A-16F15A71954B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</a:p>
        </p:txBody>
      </p:sp>
    </p:spTree>
    <p:extLst>
      <p:ext uri="{BB962C8B-B14F-4D97-AF65-F5344CB8AC3E}">
        <p14:creationId xmlns:p14="http://schemas.microsoft.com/office/powerpoint/2010/main" val="232850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C2F1910-6AFA-EE6F-D9F6-FD97CD01B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6187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262666" y="4554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FOCO NA BÍBLIA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2220751"/>
            <a:ext cx="7595470" cy="34461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lang="en-US" sz="320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lvl="0" algn="l">
              <a:defRPr/>
            </a:pP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7" name="Que Posso Dar ao Senhor">
            <a:hlinkClick r:id="" action="ppaction://media"/>
            <a:extLst>
              <a:ext uri="{FF2B5EF4-FFF2-40B4-BE49-F238E27FC236}">
                <a16:creationId xmlns:a16="http://schemas.microsoft.com/office/drawing/2014/main" id="{35D00688-3872-41F7-1147-DA9FB7FA72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3714BC-A4E9-D964-3979-5701FB39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6AE60E8E-8B57-A70A-E08B-20FD93A34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AC0BA32-679F-8320-D0AF-E50616F34AE1}"/>
              </a:ext>
            </a:extLst>
          </p:cNvPr>
          <p:cNvSpPr/>
          <p:nvPr/>
        </p:nvSpPr>
        <p:spPr>
          <a:xfrm>
            <a:off x="-2684506" y="454879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47A7BE-85D9-C34C-DF0E-1DB1AF0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7049E8-F4A4-B523-ECA9-0F4C3A7340F7}"/>
              </a:ext>
            </a:extLst>
          </p:cNvPr>
          <p:cNvSpPr txBox="1">
            <a:spLocks/>
          </p:cNvSpPr>
          <p:nvPr/>
        </p:nvSpPr>
        <p:spPr>
          <a:xfrm>
            <a:off x="222933" y="454879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063C6E4-3AE2-C6FD-03E1-B453C120A10B}"/>
              </a:ext>
            </a:extLst>
          </p:cNvPr>
          <p:cNvSpPr txBox="1">
            <a:spLocks/>
          </p:cNvSpPr>
          <p:nvPr/>
        </p:nvSpPr>
        <p:spPr>
          <a:xfrm>
            <a:off x="815248" y="2176684"/>
            <a:ext cx="7593696" cy="3490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pr’a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ajudar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 bons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planos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Seja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multiplicada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mundo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amor de Deus.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249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A5040-8FF1-0A1E-ECD3-09545044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664578-B978-9C37-6E8F-C6C0258E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910248D-8755-2A84-513B-55C88BE5841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A813F9-BFBE-430B-6079-D8A0A6749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Que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posso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dar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44A5C"/>
                </a:solidFill>
                <a:latin typeface="Century Gothic" panose="020B0502020202020204" pitchFamily="34" charset="0"/>
              </a:rPr>
              <a:t>ao</a:t>
            </a:r>
            <a:r>
              <a:rPr lang="en-AU" sz="2400" b="1">
                <a:solidFill>
                  <a:srgbClr val="D44A5C"/>
                </a:solidFill>
                <a:latin typeface="Century Gothic" panose="020B0502020202020204" pitchFamily="34" charset="0"/>
              </a:rPr>
              <a:t> Senhor?</a:t>
            </a:r>
            <a:endParaRPr lang="en-AU" sz="240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E8487E-ED95-D7CC-915A-95D4F15283E5}"/>
              </a:ext>
            </a:extLst>
          </p:cNvPr>
          <p:cNvSpPr txBox="1">
            <a:spLocks/>
          </p:cNvSpPr>
          <p:nvPr/>
        </p:nvSpPr>
        <p:spPr>
          <a:xfrm>
            <a:off x="251508" y="454880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FOCO NA BÍBLIA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CE9852-2F78-E905-0017-2A1459384CB8}"/>
              </a:ext>
            </a:extLst>
          </p:cNvPr>
          <p:cNvSpPr txBox="1">
            <a:spLocks/>
          </p:cNvSpPr>
          <p:nvPr/>
        </p:nvSpPr>
        <p:spPr>
          <a:xfrm>
            <a:off x="859315" y="2363970"/>
            <a:ext cx="7560645" cy="33029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Senhor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oferta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louvor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gratidão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2DA727-276D-FD82-A0A4-5F2006310F97}"/>
              </a:ext>
            </a:extLst>
          </p:cNvPr>
          <p:cNvSpPr txBox="1">
            <a:spLocks/>
          </p:cNvSpPr>
          <p:nvPr/>
        </p:nvSpPr>
        <p:spPr>
          <a:xfrm>
            <a:off x="-705453" y="6495479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"What Can I Give to the Lord?"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63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FACTO RÁPIDO DA MISSÃO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E QUADRO </a:t>
            </a:r>
          </a:p>
          <a:p>
            <a:pPr lvl="0" algn="ctr">
              <a:defRPr/>
            </a:pPr>
            <a:r>
              <a:rPr lang="en-US" sz="5400" dirty="0">
                <a:solidFill>
                  <a:prstClr val="white"/>
                </a:solidFill>
                <a:latin typeface="Century Gothic" panose="020B0502020202020204" pitchFamily="34" charset="0"/>
              </a:rPr>
              <a:t>DE OFERTAS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Música da Visita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00239" y="471952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2114550"/>
            <a:ext cx="8229529" cy="40514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 novo amigo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alegria, meu amigo, ter-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Bem-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vindo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Queremos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outra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202061" y="641726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Música da Visita">
            <a:hlinkClick r:id="" action="ppaction://media"/>
            <a:extLst>
              <a:ext uri="{FF2B5EF4-FFF2-40B4-BE49-F238E27FC236}">
                <a16:creationId xmlns:a16="http://schemas.microsoft.com/office/drawing/2014/main" id="{F1CFAB0B-610D-5F20-483C-484FFAF20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Parabéns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617565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ama o/a</a:t>
            </a: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..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Parabéns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238006" y="6381208"/>
            <a:ext cx="861891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“Happy Birthday” by Janet Sage, copyright © 2001 North American Division Corporation of Seventh-day Adventists. From Little Voices Praise Him, #39. Used by permission.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E3267F-35BB-4077-C6CE-219C37A05E70}"/>
              </a:ext>
            </a:extLst>
          </p:cNvPr>
          <p:cNvSpPr txBox="1">
            <a:spLocks/>
          </p:cNvSpPr>
          <p:nvPr/>
        </p:nvSpPr>
        <p:spPr>
          <a:xfrm>
            <a:off x="202061" y="45464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arabéns">
            <a:hlinkClick r:id="" action="ppaction://media"/>
            <a:extLst>
              <a:ext uri="{FF2B5EF4-FFF2-40B4-BE49-F238E27FC236}">
                <a16:creationId xmlns:a16="http://schemas.microsoft.com/office/drawing/2014/main" id="{CAA4D3E2-B9B6-93AA-05CE-ABA99C2C0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ATIVIDADES DE FOCO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57607-0DF9-2D4C-DAF1-DB7D5423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75B9F89A-1B13-712A-2CE5-F811E41D8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F6F375-BACE-169B-AB9F-EF6B8E8FDA2B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D6BA80-AE40-DB0D-171F-B10A896A5F7F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GRANDE IDEIA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172D65-09E1-A3F3-7430-018768D0F40C}"/>
              </a:ext>
            </a:extLst>
          </p:cNvPr>
          <p:cNvSpPr txBox="1"/>
          <p:nvPr/>
        </p:nvSpPr>
        <p:spPr>
          <a:xfrm>
            <a:off x="1190624" y="2136338"/>
            <a:ext cx="582930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Podemos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confiar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que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Deus </a:t>
            </a:r>
          </a:p>
          <a:p>
            <a:pPr algn="ctr"/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nos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 </a:t>
            </a:r>
            <a:r>
              <a:rPr lang="en-US" sz="5400" b="1" i="1" dirty="0" err="1">
                <a:solidFill>
                  <a:srgbClr val="639C7B"/>
                </a:solidFill>
                <a:latin typeface="Century Gothic" panose="020B0502020202020204" pitchFamily="34" charset="0"/>
              </a:rPr>
              <a:t>guiará</a:t>
            </a:r>
            <a:r>
              <a:rPr lang="en-US" sz="5400" b="1" i="1" dirty="0">
                <a:solidFill>
                  <a:srgbClr val="639C7B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2642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prstClr val="white"/>
                </a:solidFill>
                <a:latin typeface="Century Gothic" panose="020B0502020202020204" pitchFamily="34" charset="0"/>
              </a:rPr>
              <a:t>HISTÓRIA BÍBLICA</a:t>
            </a: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645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>
              <a:effectLst/>
              <a:latin typeface="Helvetica" pitchFamily="2" charset="0"/>
            </a:endParaRPr>
          </a:p>
          <a:p>
            <a:endParaRPr lang="en-US" sz="2000" i="1">
              <a:latin typeface="Helvetica" pitchFamily="2" charset="0"/>
            </a:endParaRPr>
          </a:p>
          <a:p>
            <a:endParaRPr lang="en-US" sz="4600" i="1">
              <a:effectLst/>
              <a:latin typeface="Helvetica" pitchFamily="2" charset="0"/>
            </a:endParaRPr>
          </a:p>
          <a:p>
            <a:endParaRPr lang="en-US" sz="4600" i="1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 OS QUE CHEGAM MAIS CEDO 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A5263-ECCD-DAEA-A3B9-023859060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Cara humana, vestuário, homem, Barba humana&#10;&#10;Descrição gerada automaticamente">
            <a:extLst>
              <a:ext uri="{FF2B5EF4-FFF2-40B4-BE49-F238E27FC236}">
                <a16:creationId xmlns:a16="http://schemas.microsoft.com/office/drawing/2014/main" id="{8C0BEC42-C076-BCEA-AC83-BFB494393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" y="0"/>
            <a:ext cx="1218721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37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1AA5BE-1B71-391C-88E1-D1E412B52E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30" t="568" r="14653" b="689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F5A67-39B7-B3C1-1B9E-184D779B3D3A}"/>
              </a:ext>
            </a:extLst>
          </p:cNvPr>
          <p:cNvSpPr txBox="1">
            <a:spLocks/>
          </p:cNvSpPr>
          <p:nvPr/>
        </p:nvSpPr>
        <p:spPr>
          <a:xfrm>
            <a:off x="3401623" y="6598644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16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926CF4-BEA6-40EC-8660-2A8416687F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347" t="-1" b="34967"/>
          <a:stretch>
            <a:fillRect/>
          </a:stretch>
        </p:blipFill>
        <p:spPr>
          <a:xfrm>
            <a:off x="2134449" y="0"/>
            <a:ext cx="79231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DCE4178-54CB-6600-CD38-314B35AD0A7F}"/>
              </a:ext>
            </a:extLst>
          </p:cNvPr>
          <p:cNvSpPr txBox="1">
            <a:spLocks/>
          </p:cNvSpPr>
          <p:nvPr/>
        </p:nvSpPr>
        <p:spPr>
          <a:xfrm>
            <a:off x="3401623" y="6609656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507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42A935-45BD-B803-6415-F64B7D0924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711" r="73010" b="13043"/>
          <a:stretch>
            <a:fillRect/>
          </a:stretch>
        </p:blipFill>
        <p:spPr>
          <a:xfrm>
            <a:off x="4326163" y="0"/>
            <a:ext cx="353967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A24CEE-7919-6480-36BB-C0A33B5C4237}"/>
              </a:ext>
            </a:extLst>
          </p:cNvPr>
          <p:cNvSpPr txBox="1">
            <a:spLocks/>
          </p:cNvSpPr>
          <p:nvPr/>
        </p:nvSpPr>
        <p:spPr>
          <a:xfrm>
            <a:off x="3401623" y="6598640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26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7427A-62FF-360F-90F5-9C6F175835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281" t="53647" b="961"/>
          <a:stretch>
            <a:fillRect/>
          </a:stretch>
        </p:blipFill>
        <p:spPr>
          <a:xfrm>
            <a:off x="623634" y="0"/>
            <a:ext cx="10944732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AFF9EC8-4149-AC11-2353-AF66C0E8A213}"/>
              </a:ext>
            </a:extLst>
          </p:cNvPr>
          <p:cNvSpPr txBox="1">
            <a:spLocks/>
          </p:cNvSpPr>
          <p:nvPr/>
        </p:nvSpPr>
        <p:spPr>
          <a:xfrm>
            <a:off x="3401623" y="6598639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528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1BC61-0B6B-A637-0186-DBAB3BB3F1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67" t="2740" r="49295" b="1369"/>
          <a:stretch>
            <a:fillRect/>
          </a:stretch>
        </p:blipFill>
        <p:spPr>
          <a:xfrm>
            <a:off x="4770120" y="0"/>
            <a:ext cx="265176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AAC04E-9865-0887-D810-7F185A6D71AD}"/>
              </a:ext>
            </a:extLst>
          </p:cNvPr>
          <p:cNvSpPr txBox="1">
            <a:spLocks/>
          </p:cNvSpPr>
          <p:nvPr/>
        </p:nvSpPr>
        <p:spPr>
          <a:xfrm>
            <a:off x="3401623" y="6598641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46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4EC2E4-2831-6839-1B28-B7A109AD5E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71" t="758" b="53682"/>
          <a:stretch>
            <a:fillRect/>
          </a:stretch>
        </p:blipFill>
        <p:spPr>
          <a:xfrm>
            <a:off x="952590" y="0"/>
            <a:ext cx="10286819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69805AA-B3EA-48A0-0889-CCBA1749DC66}"/>
              </a:ext>
            </a:extLst>
          </p:cNvPr>
          <p:cNvSpPr txBox="1">
            <a:spLocks/>
          </p:cNvSpPr>
          <p:nvPr/>
        </p:nvSpPr>
        <p:spPr>
          <a:xfrm>
            <a:off x="3401623" y="6598640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>
                <a:latin typeface="Century Gothic" panose="020B0502020202020204" pitchFamily="34" charset="0"/>
              </a:rPr>
              <a:t>Illustration by Jo Card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703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DESCOBRIR A HISTÓRIA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5AFF52D-C348-6067-F403-4515A940FC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137" b="9053"/>
          <a:stretch>
            <a:fillRect/>
          </a:stretch>
        </p:blipFill>
        <p:spPr>
          <a:xfrm>
            <a:off x="4703890" y="46420"/>
            <a:ext cx="7054824" cy="683235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BF147C-4B65-3858-7E17-035D37EE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86" y="2535053"/>
            <a:ext cx="3924848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498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E2E108-89D9-B000-398F-003BCE73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FBE94EE6-9FEB-758D-08CD-89EB62B5D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42702B3-BF3C-60FC-7D49-DD354F577940}"/>
              </a:ext>
            </a:extLst>
          </p:cNvPr>
          <p:cNvSpPr/>
          <p:nvPr/>
        </p:nvSpPr>
        <p:spPr>
          <a:xfrm>
            <a:off x="-744870" y="44758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A6B131C-9231-183B-052B-97F78AC3A00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VERSO PARA MEMORIZAR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653D63-0DCE-645E-D20A-D77A2CEF764B}"/>
              </a:ext>
            </a:extLst>
          </p:cNvPr>
          <p:cNvSpPr txBox="1"/>
          <p:nvPr/>
        </p:nvSpPr>
        <p:spPr>
          <a:xfrm>
            <a:off x="167208" y="1897699"/>
            <a:ext cx="777556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400" b="1" i="1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</a:t>
            </a:r>
            <a:r>
              <a:rPr kumimoji="0" lang="en-AU" sz="5400" b="1" i="1" u="none" strike="noStrike" kern="1200" cap="none" spc="0" normalizeH="0" baseline="0" noProof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temor</a:t>
            </a:r>
            <a:r>
              <a:rPr kumimoji="0" lang="en-AU" sz="5400" b="1" i="1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 </a:t>
            </a:r>
            <a:r>
              <a:rPr kumimoji="0" lang="en-AU" sz="5400" b="1" i="1" u="none" strike="noStrike" kern="1200" cap="none" spc="0" normalizeH="0" baseline="0" noProof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há</a:t>
            </a:r>
            <a:r>
              <a:rPr kumimoji="0" lang="en-AU" sz="5400" b="1" i="1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firme</a:t>
            </a:r>
            <a:r>
              <a:rPr kumimoji="0" lang="en-AU" sz="5400" b="1" i="1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AU" sz="5400" b="1" i="1" u="none" strike="noStrike" kern="1200" cap="none" spc="0" normalizeH="0" baseline="0" noProof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confiança</a:t>
            </a:r>
            <a:r>
              <a:rPr kumimoji="0" lang="en-AU" sz="5400" b="1" i="1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endParaRPr kumimoji="0" lang="en-AU" sz="5400" b="1" i="1" u="none" strike="noStrike" kern="1200" cap="none" spc="0" normalizeH="0" baseline="0" noProof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3200" b="0" i="0" u="none" strike="noStrike" kern="1200" cap="none" spc="0" normalizeH="0" baseline="0" noProof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err="1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Provérbios</a:t>
            </a:r>
            <a:r>
              <a:rPr kumimoji="0" lang="en-AU" sz="3200" b="0" i="0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AU" sz="3200">
                <a:solidFill>
                  <a:srgbClr val="639C7B"/>
                </a:solidFill>
                <a:latin typeface="Century Gothic" panose="020B0502020202020204" pitchFamily="34" charset="0"/>
              </a:rPr>
              <a:t>14</a:t>
            </a:r>
            <a:r>
              <a:rPr kumimoji="0" lang="en-AU" sz="3200" b="0" i="0" u="none" strike="noStrike" kern="1200" cap="none" spc="0" normalizeH="0" baseline="0" noProof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:26</a:t>
            </a:r>
          </a:p>
        </p:txBody>
      </p:sp>
    </p:spTree>
    <p:extLst>
      <p:ext uri="{BB962C8B-B14F-4D97-AF65-F5344CB8AC3E}">
        <p14:creationId xmlns:p14="http://schemas.microsoft.com/office/powerpoint/2010/main" val="3251305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E19C2C-5064-FFCA-1987-A98B10E30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1F8E6-F4EC-567F-347B-F9B7D8B1F9D8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>
                <a:solidFill>
                  <a:srgbClr val="0F9ED5"/>
                </a:solidFill>
                <a:latin typeface="Century Gothic" panose="020B0502020202020204" pitchFamily="34" charset="0"/>
              </a:rPr>
              <a:t>Bem-</a:t>
            </a:r>
            <a:r>
              <a:rPr lang="en-US" sz="4800" b="1" err="1">
                <a:solidFill>
                  <a:srgbClr val="0F9ED5"/>
                </a:solidFill>
                <a:latin typeface="Century Gothic" panose="020B0502020202020204" pitchFamily="34" charset="0"/>
              </a:rPr>
              <a:t>vindo</a:t>
            </a:r>
            <a:r>
              <a:rPr lang="en-US" sz="4800" b="1">
                <a:solidFill>
                  <a:srgbClr val="0F9ED5"/>
                </a:solidFill>
                <a:latin typeface="Century Gothic" panose="020B0502020202020204" pitchFamily="34" charset="0"/>
              </a:rPr>
              <a:t> à Escola Sabatina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4BAD5D-863E-F4E2-AAB9-8760D65620C0}"/>
              </a:ext>
            </a:extLst>
          </p:cNvPr>
          <p:cNvSpPr txBox="1">
            <a:spLocks/>
          </p:cNvSpPr>
          <p:nvPr/>
        </p:nvSpPr>
        <p:spPr>
          <a:xfrm>
            <a:off x="3401623" y="6637912"/>
            <a:ext cx="5388754" cy="220088"/>
          </a:xfrm>
          <a:prstGeom prst="rect">
            <a:avLst/>
          </a:prstGeom>
          <a:solidFill>
            <a:schemeClr val="bg1">
              <a:alpha val="64792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Illustration by Jo Card. Copyright © 2024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5458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F4CC3-A227-514F-9D9E-3CEAD02CF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1798E0B-81E0-5CA3-1C84-DF2994A46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278CA5-BE21-30E3-A814-263D233E5A27}"/>
              </a:ext>
            </a:extLst>
          </p:cNvPr>
          <p:cNvSpPr/>
          <p:nvPr/>
        </p:nvSpPr>
        <p:spPr>
          <a:xfrm>
            <a:off x="-2250091" y="447585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928BE8-C8DA-E1F7-BA9E-9574CF24258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CANÇÃO BÍBLICA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F0714-52EB-BDF7-1E55-EB230CBE7648}"/>
              </a:ext>
            </a:extLst>
          </p:cNvPr>
          <p:cNvSpPr txBox="1">
            <a:spLocks/>
          </p:cNvSpPr>
          <p:nvPr/>
        </p:nvSpPr>
        <p:spPr>
          <a:xfrm>
            <a:off x="-187718" y="6417071"/>
            <a:ext cx="7127997" cy="386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"Proverbs 14:26" music by Rosie Smith, copyright © 2025 General Conference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D3D195A-970E-1657-4E18-04ED4D172206}"/>
              </a:ext>
            </a:extLst>
          </p:cNvPr>
          <p:cNvSpPr txBox="1">
            <a:spLocks/>
          </p:cNvSpPr>
          <p:nvPr/>
        </p:nvSpPr>
        <p:spPr>
          <a:xfrm>
            <a:off x="812800" y="2646053"/>
            <a:ext cx="5907112" cy="30916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Senhor,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Há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refúgio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Provérbios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14 verso 26.</a:t>
            </a: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2X)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kern="100">
              <a:solidFill>
                <a:prstClr val="black"/>
              </a:solidFill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Assobiar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C42FFB-A6D8-62FF-D494-5917BC5778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12032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Provérbios</a:t>
            </a:r>
            <a:r>
              <a:rPr lang="en-AU" sz="2400" b="1">
                <a:solidFill>
                  <a:srgbClr val="639C7B"/>
                </a:solidFill>
                <a:effectLst/>
                <a:latin typeface="Century Gothic" panose="020B0502020202020204" pitchFamily="34" charset="0"/>
              </a:rPr>
              <a:t> 14:26</a:t>
            </a:r>
            <a:endParaRPr lang="en-AU" sz="2400">
              <a:solidFill>
                <a:srgbClr val="639C7B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6" name="Provérbios c14 v26">
            <a:hlinkClick r:id="" action="ppaction://media"/>
            <a:extLst>
              <a:ext uri="{FF2B5EF4-FFF2-40B4-BE49-F238E27FC236}">
                <a16:creationId xmlns:a16="http://schemas.microsoft.com/office/drawing/2014/main" id="{5D5C79A6-3CC2-7E97-F8B5-3F22052B6F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64050" y="667603"/>
            <a:ext cx="812800" cy="812800"/>
          </a:xfrm>
          <a:prstGeom prst="rect">
            <a:avLst/>
          </a:prstGeom>
        </p:spPr>
      </p:pic>
      <p:pic>
        <p:nvPicPr>
          <p:cNvPr id="11" name="Provérbios c14 v26">
            <a:hlinkClick r:id="" action="ppaction://media"/>
            <a:extLst>
              <a:ext uri="{FF2B5EF4-FFF2-40B4-BE49-F238E27FC236}">
                <a16:creationId xmlns:a16="http://schemas.microsoft.com/office/drawing/2014/main" id="{A6F4DB69-CD1E-576B-06AE-7550A25DE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3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45D7C-C7B7-27D5-7AFD-F8356961A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C9227C1-A6A2-FCAD-D1FB-EFD93D137A8A}"/>
              </a:ext>
            </a:extLst>
          </p:cNvPr>
          <p:cNvSpPr/>
          <p:nvPr/>
        </p:nvSpPr>
        <p:spPr>
          <a:xfrm>
            <a:off x="5036584" y="1554461"/>
            <a:ext cx="5442729" cy="3749078"/>
          </a:xfrm>
          <a:prstGeom prst="roundRect">
            <a:avLst/>
          </a:prstGeom>
          <a:solidFill>
            <a:srgbClr val="FF731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HISTÓRIA MISSIONÁRIAE</a:t>
            </a:r>
            <a:r>
              <a:rPr lang="en-US" sz="6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DESAFIO</a:t>
            </a:r>
          </a:p>
        </p:txBody>
      </p:sp>
    </p:spTree>
    <p:extLst>
      <p:ext uri="{BB962C8B-B14F-4D97-AF65-F5344CB8AC3E}">
        <p14:creationId xmlns:p14="http://schemas.microsoft.com/office/powerpoint/2010/main" val="7489302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F55C70-3538-CDF9-CA9E-730D3629D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1E72F7F-909D-A302-039A-2FC76AA92DA3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TRABALHO MANUAL</a:t>
            </a:r>
          </a:p>
        </p:txBody>
      </p:sp>
    </p:spTree>
    <p:extLst>
      <p:ext uri="{BB962C8B-B14F-4D97-AF65-F5344CB8AC3E}">
        <p14:creationId xmlns:p14="http://schemas.microsoft.com/office/powerpoint/2010/main" val="3281711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42597" y="466989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0482" y="973220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Que Deus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te</a:t>
            </a:r>
            <a:r>
              <a:rPr lang="en-AU" sz="2400" b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guarde</a:t>
            </a:r>
            <a:endParaRPr lang="en-AU" sz="240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CANÇÃO DE ENCERRAMENTO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3666836" y="1795749"/>
            <a:ext cx="8068913" cy="4342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Escola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Sabatina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terminou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Adeus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hoje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acabou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Deus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guarde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proteja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fique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tudo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584131" y="6520660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"God Be With You"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Que Deus te Guarde">
            <a:hlinkClick r:id="" action="ppaction://media"/>
            <a:extLst>
              <a:ext uri="{FF2B5EF4-FFF2-40B4-BE49-F238E27FC236}">
                <a16:creationId xmlns:a16="http://schemas.microsoft.com/office/drawing/2014/main" id="{3A5375DE-8BE5-23C3-B4CF-31616A1AC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COMPROMISSO E ORAÇÃO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Vivos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Jesus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73388" y="436499"/>
            <a:ext cx="6797675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ATIVIDADES DE ABERTURA</a:t>
            </a:r>
            <a:endParaRPr kumimoji="0" lang="en-AU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Chegou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Sábado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ver-te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aqui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amigo?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daí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Aprender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do amor de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Seguir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Seu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querer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Vivos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2728" y="6606015"/>
            <a:ext cx="6301258" cy="2519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"Alive in Jesus"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061EA0-865A-98E8-E030-BC0485F700FA}"/>
              </a:ext>
            </a:extLst>
          </p:cNvPr>
          <p:cNvSpPr txBox="1"/>
          <p:nvPr/>
        </p:nvSpPr>
        <p:spPr>
          <a:xfrm>
            <a:off x="792480" y="1280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/>
          </a:p>
        </p:txBody>
      </p:sp>
      <p:pic>
        <p:nvPicPr>
          <p:cNvPr id="10" name="Vivos em Jesus">
            <a:hlinkClick r:id="" action="ppaction://media"/>
            <a:extLst>
              <a:ext uri="{FF2B5EF4-FFF2-40B4-BE49-F238E27FC236}">
                <a16:creationId xmlns:a16="http://schemas.microsoft.com/office/drawing/2014/main" id="{C228B66F-B99B-0028-EFDF-D48D63E8E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A5668-7736-8DBF-162B-5E7FC8F9D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F9B7-3452-2B5F-FB41-9628644643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Vou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amar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todos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993A9FE-8FDB-4BDF-5B56-BC958D0E92E7}"/>
              </a:ext>
            </a:extLst>
          </p:cNvPr>
          <p:cNvSpPr/>
          <p:nvPr/>
        </p:nvSpPr>
        <p:spPr>
          <a:xfrm>
            <a:off x="-775622" y="50181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0E0D0C-972F-03ED-B74A-D052F3AE7024}"/>
              </a:ext>
            </a:extLst>
          </p:cNvPr>
          <p:cNvSpPr txBox="1">
            <a:spLocks/>
          </p:cNvSpPr>
          <p:nvPr/>
        </p:nvSpPr>
        <p:spPr>
          <a:xfrm>
            <a:off x="116930" y="46852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CB6A2A-CFF0-55D5-8AC7-A5960C5B5D58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fui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ferido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alguém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magoar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posso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escolher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Esquecer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Devo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perdoar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Deus sempre me ama,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Vou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então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lang="en-US" sz="1600" kern="10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Repetir</a:t>
            </a:r>
            <a:r>
              <a:rPr lang="en-US" sz="1600" kern="10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kern="10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74CC68-6425-003F-7373-0CAD5D2A7CD2}"/>
              </a:ext>
            </a:extLst>
          </p:cNvPr>
          <p:cNvSpPr txBox="1">
            <a:spLocks/>
          </p:cNvSpPr>
          <p:nvPr/>
        </p:nvSpPr>
        <p:spPr>
          <a:xfrm>
            <a:off x="-572164" y="650227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"Love My Enemies"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6" name="Vou Amar a Todos">
            <a:hlinkClick r:id="" action="ppaction://media"/>
            <a:extLst>
              <a:ext uri="{FF2B5EF4-FFF2-40B4-BE49-F238E27FC236}">
                <a16:creationId xmlns:a16="http://schemas.microsoft.com/office/drawing/2014/main" id="{5A420AEF-66BB-2FA4-DDA9-AFB3BA5EE1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9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1855C3-4276-1651-B689-F2D1DAE4A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999D4-4564-A4FC-80DB-809A6A650A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assim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falou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AF8DB32-1279-17A9-F7FE-E1851A6CFEA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191744-6C86-5FA2-C687-C34694588541}"/>
              </a:ext>
            </a:extLst>
          </p:cNvPr>
          <p:cNvSpPr txBox="1">
            <a:spLocks/>
          </p:cNvSpPr>
          <p:nvPr/>
        </p:nvSpPr>
        <p:spPr>
          <a:xfrm>
            <a:off x="244298" y="449303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D6063-C602-F7F5-4C8F-C8C2A3DAE57C}"/>
              </a:ext>
            </a:extLst>
          </p:cNvPr>
          <p:cNvSpPr txBox="1">
            <a:spLocks/>
          </p:cNvSpPr>
          <p:nvPr/>
        </p:nvSpPr>
        <p:spPr>
          <a:xfrm>
            <a:off x="982339" y="1682785"/>
            <a:ext cx="7116631" cy="44045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carta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verdadeira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eterna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para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Bíblia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comigo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carta de Deus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p’ra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verdadeira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eterna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 para sempre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fiel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lvl="0" algn="l">
              <a:defRPr/>
            </a:pP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lang="en-US" sz="1600" kern="100" dirty="0" err="1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lang="en-US" sz="1600" kern="100" dirty="0">
                <a:solidFill>
                  <a:prstClr val="black"/>
                </a:solidFill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Deus Assim Falou">
            <a:hlinkClick r:id="" action="ppaction://media"/>
            <a:extLst>
              <a:ext uri="{FF2B5EF4-FFF2-40B4-BE49-F238E27FC236}">
                <a16:creationId xmlns:a16="http://schemas.microsoft.com/office/drawing/2014/main" id="{EC6E0D79-1A48-910E-0AAD-F0AA44E217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92" y="175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43396B-2DF4-1157-F057-C3E7BA423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F5A99-C86E-18AC-C34E-082BC2F07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err="1">
                <a:solidFill>
                  <a:srgbClr val="D34C5E"/>
                </a:solidFill>
                <a:latin typeface="Century Gothic" panose="020B0502020202020204" pitchFamily="34" charset="0"/>
              </a:rPr>
              <a:t>assim</a:t>
            </a: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latin typeface="Century Gothic" panose="020B0502020202020204" pitchFamily="34" charset="0"/>
              </a:rPr>
              <a:t>falou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88D4783-505D-8B7D-3992-A661F07D832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0B729B-3C47-900A-64BC-5B2F7BE1F1D0}"/>
              </a:ext>
            </a:extLst>
          </p:cNvPr>
          <p:cNvSpPr txBox="1">
            <a:spLocks/>
          </p:cNvSpPr>
          <p:nvPr/>
        </p:nvSpPr>
        <p:spPr>
          <a:xfrm>
            <a:off x="204016" y="464226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225F70-F8AE-DC3F-5783-DE0B1E557BF3}"/>
              </a:ext>
            </a:extLst>
          </p:cNvPr>
          <p:cNvSpPr txBox="1">
            <a:spLocks/>
          </p:cNvSpPr>
          <p:nvPr/>
        </p:nvSpPr>
        <p:spPr>
          <a:xfrm>
            <a:off x="404446" y="2248552"/>
            <a:ext cx="8326316" cy="4051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Revela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-se a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nós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através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palavras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 amor,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Deus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assim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falou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atentos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vamos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ouvir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EBA9478-3B9C-591B-BCF8-F4DA3E60387A}"/>
              </a:ext>
            </a:extLst>
          </p:cNvPr>
          <p:cNvSpPr txBox="1">
            <a:spLocks/>
          </p:cNvSpPr>
          <p:nvPr/>
        </p:nvSpPr>
        <p:spPr>
          <a:xfrm>
            <a:off x="759512" y="6642989"/>
            <a:ext cx="6877270" cy="215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"God Speaks to Us" by Rosie Smith, copyright © 2024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6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D2FF12-BD75-7E5D-CDC2-FE441EE12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82916-6705-BC74-446D-3C93DD0DA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B9956C2-C066-0E20-E3A1-DAF17757DE44}"/>
              </a:ext>
            </a:extLst>
          </p:cNvPr>
          <p:cNvSpPr/>
          <p:nvPr/>
        </p:nvSpPr>
        <p:spPr>
          <a:xfrm>
            <a:off x="-776439" y="457864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B50F04-5B56-FFD5-7A89-B7DB46DACFCB}"/>
              </a:ext>
            </a:extLst>
          </p:cNvPr>
          <p:cNvSpPr txBox="1">
            <a:spLocks/>
          </p:cNvSpPr>
          <p:nvPr/>
        </p:nvSpPr>
        <p:spPr>
          <a:xfrm>
            <a:off x="238851" y="457864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54640-FF27-32AB-024C-4006CA6F92FB}"/>
              </a:ext>
            </a:extLst>
          </p:cNvPr>
          <p:cNvSpPr txBox="1">
            <a:spLocks/>
          </p:cNvSpPr>
          <p:nvPr/>
        </p:nvSpPr>
        <p:spPr>
          <a:xfrm>
            <a:off x="586083" y="1813940"/>
            <a:ext cx="8439010" cy="4218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minha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oração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Sim,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chega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Mesmo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pequena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Ouvida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céus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</a:t>
            </a:r>
            <a:r>
              <a:rPr lang="en-US" sz="3200" kern="10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minha</a:t>
            </a:r>
            <a:r>
              <a:rPr lang="en-US" sz="3200" kern="10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oração</a:t>
            </a:r>
            <a:endParaRPr lang="en-US" sz="3200" kern="10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Sim, </a:t>
            </a:r>
            <a:r>
              <a:rPr lang="en-US" sz="3200" kern="10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chega</a:t>
            </a:r>
            <a:r>
              <a:rPr lang="en-US" sz="3200" kern="10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Deus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Mesmo</a:t>
            </a:r>
            <a:r>
              <a:rPr lang="en-US" sz="3200" kern="10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pequena</a:t>
            </a:r>
            <a:r>
              <a:rPr lang="en-US" sz="3200" kern="10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é</a:t>
            </a:r>
            <a:endParaRPr lang="en-US" sz="3200" kern="10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Ouvida</a:t>
            </a:r>
            <a:r>
              <a:rPr lang="en-US" sz="3200" kern="10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nos</a:t>
            </a:r>
            <a:r>
              <a:rPr lang="en-US" sz="3200" kern="10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kern="100" err="1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céus</a:t>
            </a:r>
            <a:r>
              <a:rPr lang="en-US" sz="3200" kern="10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 no </a:t>
            </a:r>
            <a:r>
              <a:rPr kumimoji="0" lang="en-US" sz="1600" b="0" i="0" u="none" strike="noStrike" kern="1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próximo</a:t>
            </a:r>
            <a:r>
              <a:rPr kumimoji="0" lang="en-US" sz="1600" b="0" i="0" u="none" strike="noStrike" kern="1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 slide)</a:t>
            </a:r>
            <a:endParaRPr lang="en-US" sz="3200" kern="10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A Minha Oração">
            <a:hlinkClick r:id="" action="ppaction://media"/>
            <a:extLst>
              <a:ext uri="{FF2B5EF4-FFF2-40B4-BE49-F238E27FC236}">
                <a16:creationId xmlns:a16="http://schemas.microsoft.com/office/drawing/2014/main" id="{2565B5DC-3583-6E6D-C39E-FB34847A97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38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F8CEE4-BA71-4759-A652-D845CCAB7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F691A-B1FA-E479-34D6-75804BAEC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A </a:t>
            </a:r>
            <a:r>
              <a:rPr lang="en-AU" sz="2400" b="1" err="1">
                <a:solidFill>
                  <a:srgbClr val="D34C5E"/>
                </a:solidFill>
                <a:latin typeface="Century Gothic" panose="020B0502020202020204" pitchFamily="34" charset="0"/>
              </a:rPr>
              <a:t>minha</a:t>
            </a:r>
            <a:r>
              <a:rPr lang="en-AU" sz="2400" b="1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err="1">
                <a:solidFill>
                  <a:srgbClr val="D34C5E"/>
                </a:solidFill>
                <a:latin typeface="Century Gothic" panose="020B0502020202020204" pitchFamily="34" charset="0"/>
              </a:rPr>
              <a:t>oração</a:t>
            </a:r>
            <a:endParaRPr lang="en-AU" sz="240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3D6E289-58B7-337B-8934-18212A877C37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8CA191-F4CD-03C0-0780-20DFDA31A004}"/>
              </a:ext>
            </a:extLst>
          </p:cNvPr>
          <p:cNvSpPr txBox="1">
            <a:spLocks/>
          </p:cNvSpPr>
          <p:nvPr/>
        </p:nvSpPr>
        <p:spPr>
          <a:xfrm>
            <a:off x="99991" y="46865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ts val="825"/>
              </a:lnSpc>
              <a:spcBef>
                <a:spcPts val="338"/>
              </a:spcBef>
              <a:defRPr/>
            </a:pPr>
            <a:r>
              <a:rPr lang="en-AU" sz="2000" b="1">
                <a:solidFill>
                  <a:prstClr val="white"/>
                </a:solidFill>
                <a:latin typeface="Century Gothic" panose="020B0502020202020204" pitchFamily="34" charset="0"/>
              </a:rPr>
              <a:t>ATIVIDADES DE ABERTURA</a:t>
            </a:r>
            <a:endParaRPr lang="en-AU" sz="200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6B7583-73A9-2069-9938-1D437B76837E}"/>
              </a:ext>
            </a:extLst>
          </p:cNvPr>
          <p:cNvSpPr txBox="1">
            <a:spLocks/>
          </p:cNvSpPr>
          <p:nvPr/>
        </p:nvSpPr>
        <p:spPr>
          <a:xfrm>
            <a:off x="316884" y="2522396"/>
            <a:ext cx="8603889" cy="3259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Abre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coração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Pois Ele é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amigo 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traz-te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Abre o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coração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Deus, o Pai.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Pois Ele é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teu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amigo e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traz-te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paz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39BF5C6-4652-F1BA-DCC0-8018E640D816}"/>
              </a:ext>
            </a:extLst>
          </p:cNvPr>
          <p:cNvSpPr txBox="1">
            <a:spLocks/>
          </p:cNvSpPr>
          <p:nvPr/>
        </p:nvSpPr>
        <p:spPr>
          <a:xfrm>
            <a:off x="-204640" y="6489552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US" sz="800">
                <a:solidFill>
                  <a:prstClr val="black"/>
                </a:solidFill>
                <a:latin typeface="Century Gothic" panose="020B0502020202020204" pitchFamily="34" charset="0"/>
              </a:rPr>
              <a:t>"A Whisper from the Heart" by Rosie Smith, copyright © 2025 General Corporation® of Seventh-day Adventists.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681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905</Words>
  <Application>Microsoft Office PowerPoint</Application>
  <PresentationFormat>Ecrã Panorâmico</PresentationFormat>
  <Paragraphs>264</Paragraphs>
  <Slides>34</Slides>
  <Notes>4</Notes>
  <HiddenSlides>0</HiddenSlides>
  <MMClips>10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3</vt:i4>
      </vt:variant>
      <vt:variant>
        <vt:lpstr>Títulos dos diapositivos</vt:lpstr>
      </vt:variant>
      <vt:variant>
        <vt:i4>34</vt:i4>
      </vt:variant>
    </vt:vector>
  </HeadingPairs>
  <TitlesOfParts>
    <vt:vector size="42" baseType="lpstr">
      <vt:lpstr>Aptos</vt:lpstr>
      <vt:lpstr>Aptos Display</vt:lpstr>
      <vt:lpstr>Arial</vt:lpstr>
      <vt:lpstr>Century Gothic</vt:lpstr>
      <vt:lpstr>Helvetica</vt:lpstr>
      <vt:lpstr>1_Office Theme</vt:lpstr>
      <vt:lpstr>Office Theme</vt:lpstr>
      <vt:lpstr>2_Office Theme</vt:lpstr>
      <vt:lpstr>Apresentação do PowerPoint</vt:lpstr>
      <vt:lpstr>Apresentação do PowerPoint</vt:lpstr>
      <vt:lpstr>Apresentação do PowerPoint</vt:lpstr>
      <vt:lpstr>Vivos em Jesus</vt:lpstr>
      <vt:lpstr>Vou amar a todos</vt:lpstr>
      <vt:lpstr>Deus assim falou</vt:lpstr>
      <vt:lpstr>Deus assim falou</vt:lpstr>
      <vt:lpstr>A minha oração</vt:lpstr>
      <vt:lpstr>A minha oração</vt:lpstr>
      <vt:lpstr>Apresentação do PowerPoint</vt:lpstr>
      <vt:lpstr>Que posso dar ao Senhor?</vt:lpstr>
      <vt:lpstr>Que posso dar ao Senhor?</vt:lpstr>
      <vt:lpstr>Que posso dar ao Senhor?</vt:lpstr>
      <vt:lpstr>Apresentação do PowerPoint</vt:lpstr>
      <vt:lpstr>Música da Visita</vt:lpstr>
      <vt:lpstr>Parabéns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Provérbios 14:26</vt:lpstr>
      <vt:lpstr>Apresentação do PowerPoint</vt:lpstr>
      <vt:lpstr>Apresentação do PowerPoint</vt:lpstr>
      <vt:lpstr>Que Deus te guarde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Apaza Romero, Fany</dc:creator>
  <cp:lastModifiedBy>Conceição Teles</cp:lastModifiedBy>
  <cp:revision>3</cp:revision>
  <dcterms:created xsi:type="dcterms:W3CDTF">2025-11-10T16:37:45Z</dcterms:created>
  <dcterms:modified xsi:type="dcterms:W3CDTF">2026-03-19T14:28:57Z</dcterms:modified>
</cp:coreProperties>
</file>