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32"/>
  </p:notesMasterIdLst>
  <p:sldIdLst>
    <p:sldId id="360" r:id="rId3"/>
    <p:sldId id="341" r:id="rId4"/>
    <p:sldId id="338" r:id="rId5"/>
    <p:sldId id="343" r:id="rId6"/>
    <p:sldId id="342" r:id="rId7"/>
    <p:sldId id="346" r:id="rId8"/>
    <p:sldId id="361" r:id="rId9"/>
    <p:sldId id="276" r:id="rId10"/>
    <p:sldId id="335" r:id="rId11"/>
    <p:sldId id="358" r:id="rId12"/>
    <p:sldId id="296" r:id="rId13"/>
    <p:sldId id="353" r:id="rId14"/>
    <p:sldId id="337" r:id="rId15"/>
    <p:sldId id="273" r:id="rId16"/>
    <p:sldId id="352" r:id="rId17"/>
    <p:sldId id="256" r:id="rId18"/>
    <p:sldId id="257" r:id="rId19"/>
    <p:sldId id="259" r:id="rId20"/>
    <p:sldId id="260" r:id="rId21"/>
    <p:sldId id="261" r:id="rId22"/>
    <p:sldId id="339" r:id="rId23"/>
    <p:sldId id="362" r:id="rId24"/>
    <p:sldId id="277" r:id="rId25"/>
    <p:sldId id="356" r:id="rId26"/>
    <p:sldId id="280" r:id="rId27"/>
    <p:sldId id="301" r:id="rId28"/>
    <p:sldId id="354" r:id="rId29"/>
    <p:sldId id="350" r:id="rId30"/>
    <p:sldId id="30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75FF57-7A19-49C3-9773-BA7D4CAE91F3}" v="1" dt="2026-03-30T16:41:15.887"/>
    <p1510:client id="{8E23E01A-BCC5-404D-AF9A-184B8775C6BE}" v="5" dt="2026-03-30T15:01:43.5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/>
    <p:restoredTop sz="94731"/>
  </p:normalViewPr>
  <p:slideViewPr>
    <p:cSldViewPr snapToGrid="0">
      <p:cViewPr varScale="1">
        <p:scale>
          <a:sx n="87" d="100"/>
          <a:sy n="87" d="100"/>
        </p:scale>
        <p:origin x="54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ceição Teles" userId="9b4626f9-f549-4e5a-acb2-002865762d89" providerId="ADAL" clId="{6164ECDA-3DE9-489C-8C95-4DDCDBDB2766}"/>
    <pc:docChg chg="custSel addSld delSld modSld">
      <pc:chgData name="Conceição Teles" userId="9b4626f9-f549-4e5a-acb2-002865762d89" providerId="ADAL" clId="{6164ECDA-3DE9-489C-8C95-4DDCDBDB2766}" dt="2026-03-30T16:42:47.427" v="179" actId="20577"/>
      <pc:docMkLst>
        <pc:docMk/>
      </pc:docMkLst>
      <pc:sldChg chg="delSp del mod">
        <pc:chgData name="Conceição Teles" userId="9b4626f9-f549-4e5a-acb2-002865762d89" providerId="ADAL" clId="{6164ECDA-3DE9-489C-8C95-4DDCDBDB2766}" dt="2026-03-30T16:41:20.153" v="107" actId="47"/>
        <pc:sldMkLst>
          <pc:docMk/>
          <pc:sldMk cId="790473476" sldId="269"/>
        </pc:sldMkLst>
        <pc:picChg chg="del">
          <ac:chgData name="Conceição Teles" userId="9b4626f9-f549-4e5a-acb2-002865762d89" providerId="ADAL" clId="{6164ECDA-3DE9-489C-8C95-4DDCDBDB2766}" dt="2026-03-30T16:41:05.575" v="103" actId="478"/>
          <ac:picMkLst>
            <pc:docMk/>
            <pc:sldMk cId="790473476" sldId="269"/>
            <ac:picMk id="6" creationId="{EBC29CA9-3C04-E30B-33BF-B1D0436A0A84}"/>
          </ac:picMkLst>
        </pc:picChg>
      </pc:sldChg>
      <pc:sldChg chg="modSp mod">
        <pc:chgData name="Conceição Teles" userId="9b4626f9-f549-4e5a-acb2-002865762d89" providerId="ADAL" clId="{6164ECDA-3DE9-489C-8C95-4DDCDBDB2766}" dt="2026-03-30T16:36:11.017" v="89" actId="20577"/>
        <pc:sldMkLst>
          <pc:docMk/>
          <pc:sldMk cId="3251305457" sldId="277"/>
        </pc:sldMkLst>
        <pc:spChg chg="mod">
          <ac:chgData name="Conceição Teles" userId="9b4626f9-f549-4e5a-acb2-002865762d89" providerId="ADAL" clId="{6164ECDA-3DE9-489C-8C95-4DDCDBDB2766}" dt="2026-03-30T16:36:11.017" v="89" actId="20577"/>
          <ac:spMkLst>
            <pc:docMk/>
            <pc:sldMk cId="3251305457" sldId="277"/>
            <ac:spMk id="9" creationId="{5199BE6D-EF89-FBB4-D054-A8BA16562B11}"/>
          </ac:spMkLst>
        </pc:spChg>
      </pc:sldChg>
      <pc:sldChg chg="modSp mod">
        <pc:chgData name="Conceição Teles" userId="9b4626f9-f549-4e5a-acb2-002865762d89" providerId="ADAL" clId="{6164ECDA-3DE9-489C-8C95-4DDCDBDB2766}" dt="2026-03-30T16:33:02.389" v="5" actId="1076"/>
        <pc:sldMkLst>
          <pc:docMk/>
          <pc:sldMk cId="1526119365" sldId="296"/>
        </pc:sldMkLst>
        <pc:picChg chg="mod">
          <ac:chgData name="Conceição Teles" userId="9b4626f9-f549-4e5a-acb2-002865762d89" providerId="ADAL" clId="{6164ECDA-3DE9-489C-8C95-4DDCDBDB2766}" dt="2026-03-30T16:33:02.389" v="5" actId="1076"/>
          <ac:picMkLst>
            <pc:docMk/>
            <pc:sldMk cId="1526119365" sldId="296"/>
            <ac:picMk id="15" creationId="{D5F238DD-E9D2-6C96-3524-82696565F484}"/>
          </ac:picMkLst>
        </pc:picChg>
      </pc:sldChg>
      <pc:sldChg chg="modSp mod">
        <pc:chgData name="Conceição Teles" userId="9b4626f9-f549-4e5a-acb2-002865762d89" providerId="ADAL" clId="{6164ECDA-3DE9-489C-8C95-4DDCDBDB2766}" dt="2026-03-30T16:42:47.427" v="179" actId="20577"/>
        <pc:sldMkLst>
          <pc:docMk/>
          <pc:sldMk cId="3362642490" sldId="337"/>
        </pc:sldMkLst>
        <pc:spChg chg="mod">
          <ac:chgData name="Conceição Teles" userId="9b4626f9-f549-4e5a-acb2-002865762d89" providerId="ADAL" clId="{6164ECDA-3DE9-489C-8C95-4DDCDBDB2766}" dt="2026-03-30T16:42:47.427" v="179" actId="20577"/>
          <ac:spMkLst>
            <pc:docMk/>
            <pc:sldMk cId="3362642490" sldId="337"/>
            <ac:spMk id="9" creationId="{856FA671-7F19-830F-69C9-D0C9EC73D98E}"/>
          </ac:spMkLst>
        </pc:spChg>
      </pc:sldChg>
      <pc:sldChg chg="modSp mod">
        <pc:chgData name="Conceição Teles" userId="9b4626f9-f549-4e5a-acb2-002865762d89" providerId="ADAL" clId="{6164ECDA-3DE9-489C-8C95-4DDCDBDB2766}" dt="2026-03-30T16:31:53.782" v="1" actId="1076"/>
        <pc:sldMkLst>
          <pc:docMk/>
          <pc:sldMk cId="1508594896" sldId="342"/>
        </pc:sldMkLst>
        <pc:picChg chg="mod">
          <ac:chgData name="Conceição Teles" userId="9b4626f9-f549-4e5a-acb2-002865762d89" providerId="ADAL" clId="{6164ECDA-3DE9-489C-8C95-4DDCDBDB2766}" dt="2026-03-30T16:31:53.782" v="1" actId="1076"/>
          <ac:picMkLst>
            <pc:docMk/>
            <pc:sldMk cId="1508594896" sldId="342"/>
            <ac:picMk id="16" creationId="{47AA1F3E-8AC8-5F3E-30FD-FC1ED7089B95}"/>
          </ac:picMkLst>
        </pc:picChg>
      </pc:sldChg>
      <pc:sldChg chg="modSp mod">
        <pc:chgData name="Conceição Teles" userId="9b4626f9-f549-4e5a-acb2-002865762d89" providerId="ADAL" clId="{6164ECDA-3DE9-489C-8C95-4DDCDBDB2766}" dt="2026-03-30T16:31:46.511" v="0" actId="1076"/>
        <pc:sldMkLst>
          <pc:docMk/>
          <pc:sldMk cId="3106468707" sldId="343"/>
        </pc:sldMkLst>
        <pc:picChg chg="mod">
          <ac:chgData name="Conceição Teles" userId="9b4626f9-f549-4e5a-acb2-002865762d89" providerId="ADAL" clId="{6164ECDA-3DE9-489C-8C95-4DDCDBDB2766}" dt="2026-03-30T16:31:46.511" v="0" actId="1076"/>
          <ac:picMkLst>
            <pc:docMk/>
            <pc:sldMk cId="3106468707" sldId="343"/>
            <ac:picMk id="16" creationId="{07672AC8-3B62-B840-C7E9-5FED6102AC9C}"/>
          </ac:picMkLst>
        </pc:picChg>
      </pc:sldChg>
      <pc:sldChg chg="modSp mod">
        <pc:chgData name="Conceição Teles" userId="9b4626f9-f549-4e5a-acb2-002865762d89" providerId="ADAL" clId="{6164ECDA-3DE9-489C-8C95-4DDCDBDB2766}" dt="2026-03-30T16:32:07.596" v="2" actId="1076"/>
        <pc:sldMkLst>
          <pc:docMk/>
          <pc:sldMk cId="3429382226" sldId="346"/>
        </pc:sldMkLst>
        <pc:picChg chg="mod">
          <ac:chgData name="Conceição Teles" userId="9b4626f9-f549-4e5a-acb2-002865762d89" providerId="ADAL" clId="{6164ECDA-3DE9-489C-8C95-4DDCDBDB2766}" dt="2026-03-30T16:32:07.596" v="2" actId="1076"/>
          <ac:picMkLst>
            <pc:docMk/>
            <pc:sldMk cId="3429382226" sldId="346"/>
            <ac:picMk id="15" creationId="{465A7A7F-2CA0-BFC3-5C6E-05BACFECAF43}"/>
          </ac:picMkLst>
        </pc:picChg>
      </pc:sldChg>
      <pc:sldChg chg="modSp mod">
        <pc:chgData name="Conceição Teles" userId="9b4626f9-f549-4e5a-acb2-002865762d89" providerId="ADAL" clId="{6164ECDA-3DE9-489C-8C95-4DDCDBDB2766}" dt="2026-03-30T16:39:01.407" v="102" actId="1076"/>
        <pc:sldMkLst>
          <pc:docMk/>
          <pc:sldMk cId="3949900769" sldId="350"/>
        </pc:sldMkLst>
        <pc:picChg chg="mod">
          <ac:chgData name="Conceição Teles" userId="9b4626f9-f549-4e5a-acb2-002865762d89" providerId="ADAL" clId="{6164ECDA-3DE9-489C-8C95-4DDCDBDB2766}" dt="2026-03-30T16:39:01.407" v="102" actId="1076"/>
          <ac:picMkLst>
            <pc:docMk/>
            <pc:sldMk cId="3949900769" sldId="350"/>
            <ac:picMk id="15" creationId="{DEED0E82-54CC-8B07-AF8A-10FDE166B05C}"/>
          </ac:picMkLst>
        </pc:picChg>
      </pc:sldChg>
      <pc:sldChg chg="modSp mod">
        <pc:chgData name="Conceição Teles" userId="9b4626f9-f549-4e5a-acb2-002865762d89" providerId="ADAL" clId="{6164ECDA-3DE9-489C-8C95-4DDCDBDB2766}" dt="2026-03-30T16:38:39.610" v="101" actId="1076"/>
        <pc:sldMkLst>
          <pc:docMk/>
          <pc:sldMk cId="787134593" sldId="356"/>
        </pc:sldMkLst>
        <pc:spChg chg="mod">
          <ac:chgData name="Conceição Teles" userId="9b4626f9-f549-4e5a-acb2-002865762d89" providerId="ADAL" clId="{6164ECDA-3DE9-489C-8C95-4DDCDBDB2766}" dt="2026-03-30T16:38:39.610" v="101" actId="1076"/>
          <ac:spMkLst>
            <pc:docMk/>
            <pc:sldMk cId="787134593" sldId="356"/>
            <ac:spMk id="15" creationId="{5E82F3B0-6747-1F15-6695-9B0A54D807FA}"/>
          </ac:spMkLst>
        </pc:spChg>
        <pc:picChg chg="mod">
          <ac:chgData name="Conceição Teles" userId="9b4626f9-f549-4e5a-acb2-002865762d89" providerId="ADAL" clId="{6164ECDA-3DE9-489C-8C95-4DDCDBDB2766}" dt="2026-03-30T16:36:51.144" v="90" actId="1076"/>
          <ac:picMkLst>
            <pc:docMk/>
            <pc:sldMk cId="787134593" sldId="356"/>
            <ac:picMk id="19" creationId="{92EBED90-A5C0-50BE-28CF-7A0712029450}"/>
          </ac:picMkLst>
        </pc:picChg>
      </pc:sldChg>
      <pc:sldChg chg="modSp mod">
        <pc:chgData name="Conceição Teles" userId="9b4626f9-f549-4e5a-acb2-002865762d89" providerId="ADAL" clId="{6164ECDA-3DE9-489C-8C95-4DDCDBDB2766}" dt="2026-03-30T16:32:47.217" v="4" actId="1076"/>
        <pc:sldMkLst>
          <pc:docMk/>
          <pc:sldMk cId="2157190330" sldId="358"/>
        </pc:sldMkLst>
        <pc:picChg chg="mod">
          <ac:chgData name="Conceição Teles" userId="9b4626f9-f549-4e5a-acb2-002865762d89" providerId="ADAL" clId="{6164ECDA-3DE9-489C-8C95-4DDCDBDB2766}" dt="2026-03-30T16:32:47.217" v="4" actId="1076"/>
          <ac:picMkLst>
            <pc:docMk/>
            <pc:sldMk cId="2157190330" sldId="358"/>
            <ac:picMk id="15" creationId="{F8D92586-17BB-9B5D-46C3-F9B2CB33E574}"/>
          </ac:picMkLst>
        </pc:picChg>
      </pc:sldChg>
      <pc:sldChg chg="addSp delSp modSp new mod">
        <pc:chgData name="Conceição Teles" userId="9b4626f9-f549-4e5a-acb2-002865762d89" providerId="ADAL" clId="{6164ECDA-3DE9-489C-8C95-4DDCDBDB2766}" dt="2026-03-30T16:41:15.887" v="106"/>
        <pc:sldMkLst>
          <pc:docMk/>
          <pc:sldMk cId="2578401542" sldId="362"/>
        </pc:sldMkLst>
        <pc:spChg chg="del">
          <ac:chgData name="Conceição Teles" userId="9b4626f9-f549-4e5a-acb2-002865762d89" providerId="ADAL" clId="{6164ECDA-3DE9-489C-8C95-4DDCDBDB2766}" dt="2026-03-30T16:41:15.098" v="105" actId="478"/>
          <ac:spMkLst>
            <pc:docMk/>
            <pc:sldMk cId="2578401542" sldId="362"/>
            <ac:spMk id="2" creationId="{4B6C2D5E-37CA-76C2-3D6F-5944963E46F4}"/>
          </ac:spMkLst>
        </pc:spChg>
        <pc:spChg chg="del">
          <ac:chgData name="Conceição Teles" userId="9b4626f9-f549-4e5a-acb2-002865762d89" providerId="ADAL" clId="{6164ECDA-3DE9-489C-8C95-4DDCDBDB2766}" dt="2026-03-30T16:41:15.098" v="105" actId="478"/>
          <ac:spMkLst>
            <pc:docMk/>
            <pc:sldMk cId="2578401542" sldId="362"/>
            <ac:spMk id="3" creationId="{7786ED6D-A689-4E4C-E0DD-6FD2F519AC65}"/>
          </ac:spMkLst>
        </pc:spChg>
        <pc:picChg chg="add mod">
          <ac:chgData name="Conceição Teles" userId="9b4626f9-f549-4e5a-acb2-002865762d89" providerId="ADAL" clId="{6164ECDA-3DE9-489C-8C95-4DDCDBDB2766}" dt="2026-03-30T16:41:15.887" v="106"/>
          <ac:picMkLst>
            <pc:docMk/>
            <pc:sldMk cId="2578401542" sldId="362"/>
            <ac:picMk id="4" creationId="{F3FA0780-AA7C-5FF4-8AB0-FB5BBE44E78B}"/>
          </ac:picMkLst>
        </pc:picChg>
        <pc:picChg chg="add mod">
          <ac:chgData name="Conceição Teles" userId="9b4626f9-f549-4e5a-acb2-002865762d89" providerId="ADAL" clId="{6164ECDA-3DE9-489C-8C95-4DDCDBDB2766}" dt="2026-03-30T16:41:15.887" v="106"/>
          <ac:picMkLst>
            <pc:docMk/>
            <pc:sldMk cId="2578401542" sldId="362"/>
            <ac:picMk id="5" creationId="{D8BB15F3-6E75-ED92-6DD7-EC10DE00FCF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F2D08F-F998-5949-894C-9DB7D128ECEA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97C24-A80A-CE42-87FD-B667A8CA08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89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707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707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209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66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678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7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6CCBC-A1F3-388E-B762-028056698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9C833E-E9B6-71C3-202E-B7D811EEE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EFC92-E9B4-19CF-FDF2-CE940AD7E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A9ADA-FE40-AE4C-B0F6-54584BADA91E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24159-F58B-C1D8-4C4A-D66E69509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822E12-2C9B-4186-5308-F8720324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792DA-B647-2047-B3B4-AB6C6A3A7D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22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42FCB-E7B6-CAD5-5B85-3F738A08E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97B5D-D44A-64FC-4630-0AA08E9775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894FB-6E75-E0B4-7912-D6FB1BA3B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A9ADA-FE40-AE4C-B0F6-54584BADA91E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DA3A0-1E0B-3321-1F1A-20CD29D21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E329F-6806-402D-BC14-C9F6ED656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792DA-B647-2047-B3B4-AB6C6A3A7D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234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0F646-ECF2-9DD2-EA02-1FCEA79E2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C01645-71D2-56C9-1C9A-DEA5139CC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F737E-B0BF-A77E-117A-E844CF7C2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A9ADA-FE40-AE4C-B0F6-54584BADA91E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F4916-9F8D-FDB6-FA0C-AC2223947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87571-24D6-A1DA-D29E-14FB237ED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792DA-B647-2047-B3B4-AB6C6A3A7D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53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BD391-32CF-115D-778E-AA7D4A6A1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41544-3D4B-2765-EE21-DF5D7EC44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AC3B00-CF95-DE6B-98C3-ADA381C17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A5E22F-3BB0-5DC6-6597-627253B9F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A9ADA-FE40-AE4C-B0F6-54584BADA91E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98A161-0A64-A340-B78D-526467111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4CEBC2-41EC-873E-9D34-85818036A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792DA-B647-2047-B3B4-AB6C6A3A7D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59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B4C4-4FC5-2C85-A65B-EB65AEB7A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2BEBB9-96C7-068D-84D0-CD543A7B3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32C587-4CDA-A5CD-A6AF-82DF1519E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D46C31-BA7C-6477-FB89-FD121CD7C1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5A890C-2828-3CEB-2BAA-536556DE3F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BAD286-A6DE-0895-93EA-E16E0A001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A9ADA-FE40-AE4C-B0F6-54584BADA91E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A4F518-0DC5-86BE-F507-DB7AFCE11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74A7D0-8DF0-D43F-9418-8CD9B394B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792DA-B647-2047-B3B4-AB6C6A3A7D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79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F6015-912E-20C9-C1BA-21D56A192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A4AC6B-22D7-7893-B27D-E777C490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A9ADA-FE40-AE4C-B0F6-54584BADA91E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A0561B-A44F-6C03-D4CE-37EF5DA6D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F70E15-7864-784A-6B2D-D448AA1E0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792DA-B647-2047-B3B4-AB6C6A3A7D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12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3EE7B3-8124-E07F-6FD4-BE1E790AF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A9ADA-FE40-AE4C-B0F6-54584BADA91E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5D97B6-DF90-2DED-F6E1-85DA165FB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8F81B9-5261-70A4-7B54-1B668D222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792DA-B647-2047-B3B4-AB6C6A3A7D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4101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BB7B3-182A-B2A0-33D6-40BA27FDB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1C596-25ED-93B9-24A9-6F5E46B3D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BE22E9-F8D0-A293-3C10-4D4C0BC79B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EB4F23-B6E6-DB06-5E83-BE1F3D54D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A9ADA-FE40-AE4C-B0F6-54584BADA91E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3C1761-FB82-B416-9410-5ED63F8C3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4A459-FA1B-810A-44E6-9E60E42C8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792DA-B647-2047-B3B4-AB6C6A3A7D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57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740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2A50D-74DD-123F-CB94-82132D332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6910A5-4E6F-8EF1-6AAF-EBAAE59B71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A62D09-A876-D3FC-4A27-49836F5BF7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83A08C-5D80-277D-4963-EDDEDD078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A9ADA-FE40-AE4C-B0F6-54584BADA91E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47740-CF22-8AF9-8CB8-8CCA28BB9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03587C-53CE-702B-85B7-33F44E6E3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792DA-B647-2047-B3B4-AB6C6A3A7D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6020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2AD9A-E53E-22A1-B4E6-8B94990B3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6F0CC1-A800-DAF9-7B67-329D78A6C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23ED72-E394-D2F7-470A-171D53B25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A9ADA-FE40-AE4C-B0F6-54584BADA91E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44230-7D5D-6A31-E224-6A1370485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CF4A5-A99C-B95B-83C2-ECA0F3D5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792DA-B647-2047-B3B4-AB6C6A3A7D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443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7CEB82-9F6E-0E93-BA64-0396D3A59A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B0B8D3-7951-B700-78C5-80BCFA461E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0019-19EC-C1FE-066D-0D9B0C5EA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A9ADA-FE40-AE4C-B0F6-54584BADA91E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1E5504-B77F-B763-D74A-07F8487E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DA495-154E-C63F-E775-744F27DDD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792DA-B647-2047-B3B4-AB6C6A3A7D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679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898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12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116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59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242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18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12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705995-F4E2-F0F3-78B7-DCA030619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94628D-04F5-5266-7AE1-D7781E798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F6DCF-6AB0-21B9-6DB1-12CF707720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2A9ADA-FE40-AE4C-B0F6-54584BADA91E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8052D-E29E-484B-E498-8F99862BB7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E0ACED-8E42-E7DD-AFFE-CE238A80DA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C792DA-B647-2047-B3B4-AB6C6A3A7D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135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6906EF-A6C5-BABD-57D8-D025C531E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6C58C95F-F2CC-8AB9-5E62-8E5D1BE3DF7E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vindo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à Escola Sabatina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8610950-500D-2D6D-E361-3B90EE3B8FC4}"/>
              </a:ext>
            </a:extLst>
          </p:cNvPr>
          <p:cNvSpPr txBox="1">
            <a:spLocks/>
          </p:cNvSpPr>
          <p:nvPr/>
        </p:nvSpPr>
        <p:spPr>
          <a:xfrm>
            <a:off x="3401623" y="6637912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148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288A4C-250F-80B1-68C2-2B0D76C04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D2DB4C6-43BD-9480-D551-AA6EBE874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Música da Visita</a:t>
            </a:r>
            <a:endParaRPr lang="en-AU" sz="240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20932746-9D72-95B6-D5E1-8BC0FD5DAD0E}"/>
              </a:ext>
            </a:extLst>
          </p:cNvPr>
          <p:cNvSpPr/>
          <p:nvPr/>
        </p:nvSpPr>
        <p:spPr>
          <a:xfrm>
            <a:off x="-700239" y="471952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35D2DD9-506B-A7B3-C46A-824A58DAD2E6}"/>
              </a:ext>
            </a:extLst>
          </p:cNvPr>
          <p:cNvSpPr txBox="1">
            <a:spLocks/>
          </p:cNvSpPr>
          <p:nvPr/>
        </p:nvSpPr>
        <p:spPr>
          <a:xfrm>
            <a:off x="202061" y="454644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C2D1FEB-4D74-8B46-5D11-D7DE275E916C}"/>
              </a:ext>
            </a:extLst>
          </p:cNvPr>
          <p:cNvSpPr txBox="1">
            <a:spLocks/>
          </p:cNvSpPr>
          <p:nvPr/>
        </p:nvSpPr>
        <p:spPr>
          <a:xfrm>
            <a:off x="1078523" y="2114550"/>
            <a:ext cx="8229529" cy="40514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alegria, meu amigo, ter-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vindo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Queremos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421A94B-2775-4AA7-AA06-49DAC456F5E5}"/>
              </a:ext>
            </a:extLst>
          </p:cNvPr>
          <p:cNvSpPr txBox="1">
            <a:spLocks/>
          </p:cNvSpPr>
          <p:nvPr/>
        </p:nvSpPr>
        <p:spPr>
          <a:xfrm>
            <a:off x="202061" y="6417263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“Visitor Song”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5" name="Música da Visita">
            <a:hlinkClick r:id="" action="ppaction://media"/>
            <a:extLst>
              <a:ext uri="{FF2B5EF4-FFF2-40B4-BE49-F238E27FC236}">
                <a16:creationId xmlns:a16="http://schemas.microsoft.com/office/drawing/2014/main" id="{F8D92586-17BB-9B5D-46C3-F9B2CB33E5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981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9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555DCC-6CAB-0141-6AC6-D483C1E13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124AD03-6CD2-DDA4-87CA-6CA3218D36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880" y="1097421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Parabéns</a:t>
            </a:r>
            <a:endParaRPr lang="en-AU" sz="240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938ACD46-D0A9-149C-EFE4-B9FBF3ACC5D7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1CFB12E-AEE3-206D-F4F8-F433A4BC83DE}"/>
              </a:ext>
            </a:extLst>
          </p:cNvPr>
          <p:cNvSpPr txBox="1">
            <a:spLocks/>
          </p:cNvSpPr>
          <p:nvPr/>
        </p:nvSpPr>
        <p:spPr>
          <a:xfrm>
            <a:off x="1349096" y="2333246"/>
            <a:ext cx="6175654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ama o/a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________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16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AB1E709-4EB6-7B4B-B25E-A0229C9570C3}"/>
              </a:ext>
            </a:extLst>
          </p:cNvPr>
          <p:cNvSpPr txBox="1">
            <a:spLocks/>
          </p:cNvSpPr>
          <p:nvPr/>
        </p:nvSpPr>
        <p:spPr>
          <a:xfrm>
            <a:off x="238006" y="6381208"/>
            <a:ext cx="8618915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defRPr/>
            </a:pPr>
            <a:r>
              <a:rPr lang="en-US" sz="800">
                <a:solidFill>
                  <a:prstClr val="black"/>
                </a:solidFill>
                <a:latin typeface="Century Gothic" panose="020B0502020202020204" pitchFamily="34" charset="0"/>
              </a:rPr>
              <a:t>“Happy Birthday” by Janet Sage, copyright © 2001 North American Division Corporation of Seventh-day Adventists. From Little Voices Praise Him, #39. Used by permission.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F5B056A-E632-1AD7-2DF1-8EC68D610A37}"/>
              </a:ext>
            </a:extLst>
          </p:cNvPr>
          <p:cNvSpPr txBox="1">
            <a:spLocks/>
          </p:cNvSpPr>
          <p:nvPr/>
        </p:nvSpPr>
        <p:spPr>
          <a:xfrm>
            <a:off x="202061" y="454644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arabéns">
            <a:hlinkClick r:id="" action="ppaction://media"/>
            <a:extLst>
              <a:ext uri="{FF2B5EF4-FFF2-40B4-BE49-F238E27FC236}">
                <a16:creationId xmlns:a16="http://schemas.microsoft.com/office/drawing/2014/main" id="{D5F238DD-E9D2-6C96-3524-82696565F4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047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DCC2A8-4FD5-0910-89B3-C01FF36D8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E4093873-9740-581B-F5B3-8ECBECE3D503}"/>
              </a:ext>
            </a:extLst>
          </p:cNvPr>
          <p:cNvSpPr/>
          <p:nvPr/>
        </p:nvSpPr>
        <p:spPr>
          <a:xfrm>
            <a:off x="4506685" y="1154104"/>
            <a:ext cx="5946789" cy="4549792"/>
          </a:xfrm>
          <a:prstGeom prst="roundRect">
            <a:avLst/>
          </a:prstGeom>
          <a:solidFill>
            <a:srgbClr val="0C39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ATIVIDADES DE FOCO</a:t>
            </a:r>
          </a:p>
        </p:txBody>
      </p:sp>
    </p:spTree>
    <p:extLst>
      <p:ext uri="{BB962C8B-B14F-4D97-AF65-F5344CB8AC3E}">
        <p14:creationId xmlns:p14="http://schemas.microsoft.com/office/powerpoint/2010/main" val="143441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57607-0DF9-2D4C-DAF1-DB7D5423D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E641DEB0-EEBB-DD6C-5DB6-B7AE9945F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891C7D3C-B169-0C50-61D6-4F42F06E0870}"/>
              </a:ext>
            </a:extLst>
          </p:cNvPr>
          <p:cNvSpPr/>
          <p:nvPr/>
        </p:nvSpPr>
        <p:spPr>
          <a:xfrm>
            <a:off x="-1" y="460290"/>
            <a:ext cx="2598873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0241BEA-1A18-00BD-3801-719586C22203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GRANDE IDEIA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856FA671-7F19-830F-69C9-D0C9EC73D98E}"/>
              </a:ext>
            </a:extLst>
          </p:cNvPr>
          <p:cNvSpPr txBox="1"/>
          <p:nvPr/>
        </p:nvSpPr>
        <p:spPr>
          <a:xfrm>
            <a:off x="584883" y="1720840"/>
            <a:ext cx="738974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i="1" dirty="0">
                <a:solidFill>
                  <a:srgbClr val="639C7B"/>
                </a:solidFill>
                <a:latin typeface="Century Gothic" panose="020B0502020202020204" pitchFamily="34" charset="0"/>
              </a:rPr>
              <a:t>Deus </a:t>
            </a:r>
            <a:r>
              <a:rPr lang="en-US" sz="5400" b="1" i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alegra</a:t>
            </a:r>
            <a:r>
              <a:rPr lang="en-US" sz="5400" b="1" i="1" dirty="0">
                <a:solidFill>
                  <a:srgbClr val="639C7B"/>
                </a:solidFill>
                <a:latin typeface="Century Gothic" panose="020B0502020202020204" pitchFamily="34" charset="0"/>
              </a:rPr>
              <a:t>-se </a:t>
            </a:r>
            <a:r>
              <a:rPr lang="en-US" sz="5400" b="1" i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connosco</a:t>
            </a:r>
            <a:r>
              <a:rPr lang="en-US" sz="5400" b="1" i="1" dirty="0">
                <a:solidFill>
                  <a:srgbClr val="639C7B"/>
                </a:solidFill>
                <a:latin typeface="Century Gothic" panose="020B0502020202020204" pitchFamily="34" charset="0"/>
              </a:rPr>
              <a:t> </a:t>
            </a:r>
            <a:r>
              <a:rPr lang="en-US" sz="5400" b="1" i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quando</a:t>
            </a:r>
            <a:r>
              <a:rPr lang="en-US" sz="5400" b="1" i="1" dirty="0">
                <a:solidFill>
                  <a:srgbClr val="639C7B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US" sz="5400" b="1" i="1" dirty="0">
                <a:solidFill>
                  <a:srgbClr val="639C7B"/>
                </a:solidFill>
                <a:latin typeface="Century Gothic" panose="020B0502020202020204" pitchFamily="34" charset="0"/>
              </a:rPr>
              <a:t>as </a:t>
            </a:r>
            <a:r>
              <a:rPr lang="en-US" sz="5400" b="1" i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nossas</a:t>
            </a:r>
            <a:r>
              <a:rPr lang="en-US" sz="5400" b="1" i="1" dirty="0">
                <a:solidFill>
                  <a:srgbClr val="639C7B"/>
                </a:solidFill>
                <a:latin typeface="Century Gothic" panose="020B0502020202020204" pitchFamily="34" charset="0"/>
              </a:rPr>
              <a:t> </a:t>
            </a:r>
            <a:r>
              <a:rPr lang="en-US" sz="5400" b="1" i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palavras</a:t>
            </a:r>
            <a:r>
              <a:rPr lang="en-US" sz="5400" b="1" i="1">
                <a:solidFill>
                  <a:srgbClr val="639C7B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US" sz="5400" b="1" i="1">
                <a:solidFill>
                  <a:srgbClr val="639C7B"/>
                </a:solidFill>
                <a:latin typeface="Century Gothic" panose="020B0502020202020204" pitchFamily="34" charset="0"/>
              </a:rPr>
              <a:t>e </a:t>
            </a:r>
            <a:r>
              <a:rPr lang="en-US" sz="5400" b="1" i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ações</a:t>
            </a:r>
            <a:r>
              <a:rPr lang="en-US" sz="5400" b="1" i="1" dirty="0">
                <a:solidFill>
                  <a:srgbClr val="639C7B"/>
                </a:solidFill>
                <a:latin typeface="Century Gothic" panose="020B0502020202020204" pitchFamily="34" charset="0"/>
              </a:rPr>
              <a:t> </a:t>
            </a:r>
            <a:r>
              <a:rPr lang="en-US" sz="5400" b="1" i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são</a:t>
            </a:r>
            <a:r>
              <a:rPr lang="en-US" sz="5400" b="1" i="1" dirty="0">
                <a:solidFill>
                  <a:srgbClr val="639C7B"/>
                </a:solidFill>
                <a:latin typeface="Century Gothic" panose="020B0502020202020204" pitchFamily="34" charset="0"/>
              </a:rPr>
              <a:t> </a:t>
            </a:r>
            <a:r>
              <a:rPr lang="en-US" sz="5400" b="1" i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verdadeiras</a:t>
            </a:r>
            <a:r>
              <a:rPr lang="en-US" sz="5400" b="1" i="1" dirty="0">
                <a:solidFill>
                  <a:srgbClr val="639C7B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2642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9D99B06E-C8B7-DC1D-39BE-FAD2EEFAFB0E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HISTÓRIA BÍBLICA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645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Cara humana, vestuário, homem, Barba humana&#10;&#10;Descrição gerada automaticamente">
            <a:extLst>
              <a:ext uri="{FF2B5EF4-FFF2-40B4-BE49-F238E27FC236}">
                <a16:creationId xmlns:a16="http://schemas.microsoft.com/office/drawing/2014/main" id="{5C0602E2-0658-7775-33FE-EF132BCF8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41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32B7DD-225F-BCA8-EEFD-BD44D0D3E0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17" t="2191" b="6755"/>
          <a:stretch>
            <a:fillRect/>
          </a:stretch>
        </p:blipFill>
        <p:spPr>
          <a:xfrm>
            <a:off x="3929561" y="0"/>
            <a:ext cx="4332877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5A9C1C-87D7-61EF-16CD-EACCEB87F95D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091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3A39B8-E2F7-2F5C-A1F5-C1DF3DA9F5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643" r="48818" b="374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3B934B-CC52-DC8C-308E-3894BA85C17B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397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ABF37A-9701-7174-F6BF-2547E0430F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51" b="3711"/>
          <a:stretch>
            <a:fillRect/>
          </a:stretch>
        </p:blipFill>
        <p:spPr>
          <a:xfrm>
            <a:off x="3040631" y="0"/>
            <a:ext cx="6110737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146563-6240-8F52-6CA6-A9FCC34AB867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617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F78A8F-E681-6D84-22EF-7C030267EB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243" b="23960"/>
          <a:stretch>
            <a:fillRect/>
          </a:stretch>
        </p:blipFill>
        <p:spPr>
          <a:xfrm>
            <a:off x="1306749" y="0"/>
            <a:ext cx="957850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85349C-C9B9-238B-A94D-E9C2B8498AD2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106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52140E-43EB-56C2-6546-AE87AB031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2D2BA8F9-6A66-45CD-7216-85DFEE55F171}"/>
              </a:ext>
            </a:extLst>
          </p:cNvPr>
          <p:cNvSpPr/>
          <p:nvPr/>
        </p:nvSpPr>
        <p:spPr>
          <a:xfrm>
            <a:off x="1454277" y="1504057"/>
            <a:ext cx="5338409" cy="3849886"/>
          </a:xfrm>
          <a:prstGeom prst="roundRect">
            <a:avLst/>
          </a:prstGeom>
          <a:solidFill>
            <a:srgbClr val="957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OS QUE CHEGAM MAIS CEDO </a:t>
            </a:r>
          </a:p>
        </p:txBody>
      </p:sp>
    </p:spTree>
    <p:extLst>
      <p:ext uri="{BB962C8B-B14F-4D97-AF65-F5344CB8AC3E}">
        <p14:creationId xmlns:p14="http://schemas.microsoft.com/office/powerpoint/2010/main" val="2999885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E64DD4-EC67-53DD-E205-935BCC6B05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241" r="821" b="8525"/>
          <a:stretch>
            <a:fillRect/>
          </a:stretch>
        </p:blipFill>
        <p:spPr>
          <a:xfrm>
            <a:off x="-2" y="0"/>
            <a:ext cx="12192002" cy="685799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4307590-4A6A-6D95-D5C6-C4B034F4F8E0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669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F159BA-B837-54B7-AEFD-B265D57E2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DBB3E67-E4C8-2B77-6327-0A5B3664DCB9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DESCOBRIR A HISTÓRIA</a:t>
            </a:r>
          </a:p>
        </p:txBody>
      </p:sp>
    </p:spTree>
    <p:extLst>
      <p:ext uri="{BB962C8B-B14F-4D97-AF65-F5344CB8AC3E}">
        <p14:creationId xmlns:p14="http://schemas.microsoft.com/office/powerpoint/2010/main" val="5583125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3FA0780-AA7C-5FF4-8AB0-FB5BBE44E7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137" b="9053"/>
          <a:stretch>
            <a:fillRect/>
          </a:stretch>
        </p:blipFill>
        <p:spPr>
          <a:xfrm>
            <a:off x="4703890" y="46420"/>
            <a:ext cx="7054824" cy="683235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8BB15F3-6E75-ED92-6DD7-EC10DE00F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86" y="2535053"/>
            <a:ext cx="3924848" cy="7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4015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2E108-89D9-B000-398F-003BCE734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A984F9EA-AEFD-7446-AF1C-91E327A61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ABF05B76-0078-9A8D-0079-C4E3B987975F}"/>
              </a:ext>
            </a:extLst>
          </p:cNvPr>
          <p:cNvSpPr/>
          <p:nvPr/>
        </p:nvSpPr>
        <p:spPr>
          <a:xfrm>
            <a:off x="-744870" y="447585"/>
            <a:ext cx="5369012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AD83AA7-F383-0507-011B-12AC6000A426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VERSO PARA MEMORIZAR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5199BE6D-EF89-FBB4-D054-A8BA16562B11}"/>
              </a:ext>
            </a:extLst>
          </p:cNvPr>
          <p:cNvSpPr txBox="1"/>
          <p:nvPr/>
        </p:nvSpPr>
        <p:spPr>
          <a:xfrm>
            <a:off x="167208" y="1897699"/>
            <a:ext cx="777556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AU" sz="40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lábios</a:t>
            </a:r>
            <a:r>
              <a:rPr kumimoji="0" lang="en-AU" sz="40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mentirosos</a:t>
            </a:r>
            <a:r>
              <a:rPr kumimoji="0" lang="en-AU" sz="40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são</a:t>
            </a:r>
            <a:r>
              <a:rPr kumimoji="0" lang="en-AU" sz="40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abomináveis</a:t>
            </a:r>
            <a:r>
              <a:rPr kumimoji="0" lang="en-AU" sz="40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AU" sz="40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Senhor;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mas </a:t>
            </a:r>
            <a:r>
              <a:rPr kumimoji="0" lang="en-A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AU" sz="40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AU" sz="40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praticam</a:t>
            </a:r>
            <a:r>
              <a:rPr kumimoji="0" lang="en-AU" sz="40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A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verdade</a:t>
            </a:r>
            <a:r>
              <a:rPr kumimoji="0" lang="en-AU" sz="40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são</a:t>
            </a:r>
            <a:r>
              <a:rPr kumimoji="0" lang="en-AU" sz="40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A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seu</a:t>
            </a:r>
            <a:r>
              <a:rPr kumimoji="0" lang="en-AU" sz="40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deleite</a:t>
            </a:r>
            <a:r>
              <a:rPr kumimoji="0" lang="en-AU" sz="40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AU" sz="4000" b="0" i="0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Provérbios</a:t>
            </a: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AU" sz="3200" dirty="0">
                <a:solidFill>
                  <a:srgbClr val="639C7B"/>
                </a:solidFill>
                <a:latin typeface="Century Gothic" panose="020B0502020202020204" pitchFamily="34" charset="0"/>
              </a:rPr>
              <a:t>12</a:t>
            </a: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:22</a:t>
            </a:r>
          </a:p>
        </p:txBody>
      </p:sp>
    </p:spTree>
    <p:extLst>
      <p:ext uri="{BB962C8B-B14F-4D97-AF65-F5344CB8AC3E}">
        <p14:creationId xmlns:p14="http://schemas.microsoft.com/office/powerpoint/2010/main" val="3251305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F4CC3-A227-514F-9D9E-3CEAD02CF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2EBBE1D1-8E6B-9134-0736-F405C112A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8EF5D915-31DD-AA6F-ACC7-B66BEBD91294}"/>
              </a:ext>
            </a:extLst>
          </p:cNvPr>
          <p:cNvSpPr/>
          <p:nvPr/>
        </p:nvSpPr>
        <p:spPr>
          <a:xfrm>
            <a:off x="-1" y="447585"/>
            <a:ext cx="3118921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FAB0E8E-DE49-ABDA-292D-B4BB1ED62DB4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CANÇÃO BÍBLICA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8A75A9E-7FED-5EB1-ED53-4037271D12C2}"/>
              </a:ext>
            </a:extLst>
          </p:cNvPr>
          <p:cNvSpPr txBox="1">
            <a:spLocks/>
          </p:cNvSpPr>
          <p:nvPr/>
        </p:nvSpPr>
        <p:spPr>
          <a:xfrm>
            <a:off x="-187718" y="6417071"/>
            <a:ext cx="7127997" cy="3867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>
                <a:solidFill>
                  <a:prstClr val="black"/>
                </a:solidFill>
                <a:latin typeface="Century Gothic" panose="020B0502020202020204" pitchFamily="34" charset="0"/>
              </a:rPr>
              <a:t>"Proverbs 14:26" music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E82F3B0-6747-1F15-6695-9B0A54D807FA}"/>
              </a:ext>
            </a:extLst>
          </p:cNvPr>
          <p:cNvSpPr txBox="1">
            <a:spLocks/>
          </p:cNvSpPr>
          <p:nvPr/>
        </p:nvSpPr>
        <p:spPr>
          <a:xfrm>
            <a:off x="193429" y="2016413"/>
            <a:ext cx="7438293" cy="39446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Lábios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mentirosos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são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ofensa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Deus.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Mas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falam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verdade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alegram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Senhor.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Provérbios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capítulo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12 verso 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Lábios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mentirosos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são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ofensa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Deus.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Mas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falam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verdade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alegram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Senhor.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Provérbios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capítulo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12 verso 22.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2FBC163-8F3F-3890-A836-EE8371441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12032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639C7B"/>
                </a:solidFill>
                <a:effectLst/>
                <a:latin typeface="Century Gothic" panose="020B0502020202020204" pitchFamily="34" charset="0"/>
              </a:rPr>
              <a:t>Provérbios</a:t>
            </a:r>
            <a:r>
              <a:rPr lang="en-AU" sz="2400" b="1" dirty="0">
                <a:solidFill>
                  <a:srgbClr val="639C7B"/>
                </a:solidFill>
                <a:effectLst/>
                <a:latin typeface="Century Gothic" panose="020B0502020202020204" pitchFamily="34" charset="0"/>
              </a:rPr>
              <a:t> 12:22</a:t>
            </a:r>
            <a:endParaRPr lang="en-AU" sz="2400" dirty="0">
              <a:solidFill>
                <a:srgbClr val="639C7B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9" name="Provérbios c12 v22">
            <a:hlinkClick r:id="" action="ppaction://media"/>
            <a:extLst>
              <a:ext uri="{FF2B5EF4-FFF2-40B4-BE49-F238E27FC236}">
                <a16:creationId xmlns:a16="http://schemas.microsoft.com/office/drawing/2014/main" id="{92EBED90-A5C0-50BE-28CF-7A07120294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24" y="-751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3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3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FEE5A13-D2E7-922E-817C-E97F7DBC3ED8}"/>
              </a:ext>
            </a:extLst>
          </p:cNvPr>
          <p:cNvSpPr/>
          <p:nvPr/>
        </p:nvSpPr>
        <p:spPr>
          <a:xfrm>
            <a:off x="226086" y="1421725"/>
            <a:ext cx="4522575" cy="3570758"/>
          </a:xfrm>
          <a:prstGeom prst="roundRect">
            <a:avLst/>
          </a:prstGeom>
          <a:solidFill>
            <a:srgbClr val="3168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LIÇÃO DA NATUREZA</a:t>
            </a:r>
          </a:p>
        </p:txBody>
      </p:sp>
    </p:spTree>
    <p:extLst>
      <p:ext uri="{BB962C8B-B14F-4D97-AF65-F5344CB8AC3E}">
        <p14:creationId xmlns:p14="http://schemas.microsoft.com/office/powerpoint/2010/main" val="36973623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CDFBDB-F330-AA06-7E84-43428A9C2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93193A-DE36-2125-5B06-FE7E7F76DE59}"/>
              </a:ext>
            </a:extLst>
          </p:cNvPr>
          <p:cNvSpPr/>
          <p:nvPr/>
        </p:nvSpPr>
        <p:spPr>
          <a:xfrm>
            <a:off x="1410139" y="1447810"/>
            <a:ext cx="5104961" cy="384988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TRABLHO MANUAL</a:t>
            </a:r>
          </a:p>
        </p:txBody>
      </p:sp>
    </p:spTree>
    <p:extLst>
      <p:ext uri="{BB962C8B-B14F-4D97-AF65-F5344CB8AC3E}">
        <p14:creationId xmlns:p14="http://schemas.microsoft.com/office/powerpoint/2010/main" val="29106389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145D7C-C7B7-27D5-7AFD-F8356961A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C9227C1-A6A2-FCAD-D1FB-EFD93D137A8A}"/>
              </a:ext>
            </a:extLst>
          </p:cNvPr>
          <p:cNvSpPr/>
          <p:nvPr/>
        </p:nvSpPr>
        <p:spPr>
          <a:xfrm>
            <a:off x="5036584" y="1554461"/>
            <a:ext cx="5442729" cy="3749078"/>
          </a:xfrm>
          <a:prstGeom prst="roundRect">
            <a:avLst/>
          </a:prstGeom>
          <a:solidFill>
            <a:srgbClr val="FF7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DESAFIO MISSIONÁRIO</a:t>
            </a:r>
          </a:p>
        </p:txBody>
      </p:sp>
    </p:spTree>
    <p:extLst>
      <p:ext uri="{BB962C8B-B14F-4D97-AF65-F5344CB8AC3E}">
        <p14:creationId xmlns:p14="http://schemas.microsoft.com/office/powerpoint/2010/main" val="7489302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EC0A94-63D7-428C-AECE-54ECE2328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E0C7A57E-B0F6-6E6E-199A-8B4AA48C3DD3}"/>
              </a:ext>
            </a:extLst>
          </p:cNvPr>
          <p:cNvSpPr/>
          <p:nvPr/>
        </p:nvSpPr>
        <p:spPr>
          <a:xfrm>
            <a:off x="-142597" y="466989"/>
            <a:ext cx="4856207" cy="440037"/>
          </a:xfrm>
          <a:prstGeom prst="roundRect">
            <a:avLst/>
          </a:prstGeom>
          <a:solidFill>
            <a:srgbClr val="54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7590CD0-68B0-A5EC-1122-B463628C6C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0482" y="973220"/>
            <a:ext cx="5441742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Que Deus </a:t>
            </a:r>
            <a:r>
              <a:rPr lang="en-AU" sz="2400" b="1" err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te</a:t>
            </a:r>
            <a:r>
              <a:rPr lang="en-AU" sz="2400" b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guarde</a:t>
            </a:r>
            <a:endParaRPr lang="en-AU" sz="2400">
              <a:solidFill>
                <a:srgbClr val="544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8309256-5800-6EC1-B486-2645124613F5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CANÇÃO DE ENCERRAMENTO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9FF80128-31E0-C87B-C741-2A3055CD6764}"/>
              </a:ext>
            </a:extLst>
          </p:cNvPr>
          <p:cNvSpPr txBox="1">
            <a:spLocks/>
          </p:cNvSpPr>
          <p:nvPr/>
        </p:nvSpPr>
        <p:spPr>
          <a:xfrm>
            <a:off x="3666836" y="1795749"/>
            <a:ext cx="8068913" cy="4342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Escola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terminou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Adeus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amigo,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Escola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terminou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Adeus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amigo,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Deus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guarde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também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proteja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fique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Deus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guarde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também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proteja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fique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192710-102B-1828-C4C5-5027EA730DD3}"/>
              </a:ext>
            </a:extLst>
          </p:cNvPr>
          <p:cNvSpPr txBox="1">
            <a:spLocks/>
          </p:cNvSpPr>
          <p:nvPr/>
        </p:nvSpPr>
        <p:spPr>
          <a:xfrm>
            <a:off x="4584131" y="6520660"/>
            <a:ext cx="584316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800">
                <a:solidFill>
                  <a:prstClr val="black"/>
                </a:solidFill>
                <a:latin typeface="Century Gothic" panose="020B0502020202020204" pitchFamily="34" charset="0"/>
              </a:rPr>
              <a:t>"God Be With You" by Rosie Smith, copyright © 2025 General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5" name="Que Deus te Guarde">
            <a:hlinkClick r:id="" action="ppaction://media"/>
            <a:extLst>
              <a:ext uri="{FF2B5EF4-FFF2-40B4-BE49-F238E27FC236}">
                <a16:creationId xmlns:a16="http://schemas.microsoft.com/office/drawing/2014/main" id="{DEED0E82-54CC-8B07-AF8A-10FDE166B0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7434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0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6D5178-6CE7-C725-276B-AB741D2CC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6B9F6-1C64-2939-0E51-D9DC7CD686D8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3B82F8DE-25D1-A7D7-50B4-2E81D0024F7F}"/>
              </a:ext>
            </a:extLst>
          </p:cNvPr>
          <p:cNvSpPr/>
          <p:nvPr/>
        </p:nvSpPr>
        <p:spPr>
          <a:xfrm>
            <a:off x="1459720" y="1504057"/>
            <a:ext cx="4538308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COMPROMISSO E ORAÇÃO</a:t>
            </a:r>
          </a:p>
        </p:txBody>
      </p:sp>
    </p:spTree>
    <p:extLst>
      <p:ext uri="{BB962C8B-B14F-4D97-AF65-F5344CB8AC3E}">
        <p14:creationId xmlns:p14="http://schemas.microsoft.com/office/powerpoint/2010/main" val="771025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6906EF-A6C5-BABD-57D8-D025C531E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B12D12C2-BB17-CCC8-922D-6447790CCC0D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>
                <a:solidFill>
                  <a:srgbClr val="0F9ED5"/>
                </a:solidFill>
                <a:latin typeface="Century Gothic" panose="020B0502020202020204" pitchFamily="34" charset="0"/>
              </a:rPr>
              <a:t>Bem-</a:t>
            </a:r>
            <a:r>
              <a:rPr lang="en-US" sz="4800" b="1" err="1">
                <a:solidFill>
                  <a:srgbClr val="0F9ED5"/>
                </a:solidFill>
                <a:latin typeface="Century Gothic" panose="020B0502020202020204" pitchFamily="34" charset="0"/>
              </a:rPr>
              <a:t>vindo</a:t>
            </a:r>
            <a:r>
              <a:rPr lang="en-US" sz="4800" b="1">
                <a:solidFill>
                  <a:srgbClr val="0F9ED5"/>
                </a:solidFill>
                <a:latin typeface="Century Gothic" panose="020B0502020202020204" pitchFamily="34" charset="0"/>
              </a:rPr>
              <a:t> à Escola Sabatina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584E3AA-250E-A7C2-A500-612542DD6AA7}"/>
              </a:ext>
            </a:extLst>
          </p:cNvPr>
          <p:cNvSpPr txBox="1">
            <a:spLocks/>
          </p:cNvSpPr>
          <p:nvPr/>
        </p:nvSpPr>
        <p:spPr>
          <a:xfrm>
            <a:off x="3401623" y="6637912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Illustration by Jo Card. Copyright © 2024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08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1855C3-4276-1651-B689-F2D1DAE4A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7E78495-7A3A-8B63-514B-304B8C908B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Deus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assim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falou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FFC2DF80-0521-30CD-9BD0-1A1929C9E761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3EBA32F-B3B5-D490-2255-068E1FB1D894}"/>
              </a:ext>
            </a:extLst>
          </p:cNvPr>
          <p:cNvSpPr txBox="1">
            <a:spLocks/>
          </p:cNvSpPr>
          <p:nvPr/>
        </p:nvSpPr>
        <p:spPr>
          <a:xfrm>
            <a:off x="73388" y="436499"/>
            <a:ext cx="6797675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ATIVIDADES DE ABERTURA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0B1EB22-64C3-7AD4-A99D-736A98E48935}"/>
              </a:ext>
            </a:extLst>
          </p:cNvPr>
          <p:cNvSpPr txBox="1">
            <a:spLocks/>
          </p:cNvSpPr>
          <p:nvPr/>
        </p:nvSpPr>
        <p:spPr>
          <a:xfrm>
            <a:off x="649480" y="1730758"/>
            <a:ext cx="8836132" cy="45565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Bíblia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carta de Deus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verdadeira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eterna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para sempre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fiel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será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Bíblia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carta de Deus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verdadeira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eterna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para sempre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fiel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será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Revela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-se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nós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através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palavras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amor,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falou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atentos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vamos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ouvir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lang="en-US" sz="28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48F07EC-90F2-02AC-A8F1-D5432ABC692D}"/>
              </a:ext>
            </a:extLst>
          </p:cNvPr>
          <p:cNvSpPr txBox="1">
            <a:spLocks/>
          </p:cNvSpPr>
          <p:nvPr/>
        </p:nvSpPr>
        <p:spPr>
          <a:xfrm>
            <a:off x="462728" y="6606015"/>
            <a:ext cx="6301258" cy="2519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>
                <a:solidFill>
                  <a:prstClr val="black"/>
                </a:solidFill>
                <a:latin typeface="Century Gothic" panose="020B0502020202020204" pitchFamily="34" charset="0"/>
              </a:rPr>
              <a:t>"Alive in Jesus" by Rosie Smith, copyright © 2024 General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6" name="Deus Assim Falou">
            <a:hlinkClick r:id="" action="ppaction://media"/>
            <a:extLst>
              <a:ext uri="{FF2B5EF4-FFF2-40B4-BE49-F238E27FC236}">
                <a16:creationId xmlns:a16="http://schemas.microsoft.com/office/drawing/2014/main" id="{07672AC8-3B62-B840-C7E9-5FED6102AC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28" y="-534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6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AA5668-7736-8DBF-162B-5E7FC8F9D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2FEDA9E-E3D1-12EC-F0B0-E97602EF50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Vou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amar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a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todos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1AAD3F5F-355F-C207-87F2-8C5E9B0B0536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9FA9808-DB1A-4BAE-3CEF-326DCDA061C7}"/>
              </a:ext>
            </a:extLst>
          </p:cNvPr>
          <p:cNvSpPr txBox="1">
            <a:spLocks/>
          </p:cNvSpPr>
          <p:nvPr/>
        </p:nvSpPr>
        <p:spPr>
          <a:xfrm>
            <a:off x="73388" y="436499"/>
            <a:ext cx="6797675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ATIVIDADES DE ABERTURA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B056FD4-DBC0-E007-DFA8-EC240C279D2C}"/>
              </a:ext>
            </a:extLst>
          </p:cNvPr>
          <p:cNvSpPr txBox="1">
            <a:spLocks/>
          </p:cNvSpPr>
          <p:nvPr/>
        </p:nvSpPr>
        <p:spPr>
          <a:xfrm>
            <a:off x="649480" y="1730758"/>
            <a:ext cx="8836132" cy="45565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ferido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mesmo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alguém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magoar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escolher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Esquecer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perdoar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Porque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Deus sempre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perdoa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Devo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perdoar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Porque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Deus sempre me ama,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então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amar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(X2)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0A1D7A6-17A1-EE8F-A55F-51E8771322FC}"/>
              </a:ext>
            </a:extLst>
          </p:cNvPr>
          <p:cNvSpPr txBox="1">
            <a:spLocks/>
          </p:cNvSpPr>
          <p:nvPr/>
        </p:nvSpPr>
        <p:spPr>
          <a:xfrm>
            <a:off x="462728" y="6606015"/>
            <a:ext cx="6301258" cy="2519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>
                <a:solidFill>
                  <a:prstClr val="black"/>
                </a:solidFill>
                <a:latin typeface="Century Gothic" panose="020B0502020202020204" pitchFamily="34" charset="0"/>
              </a:rPr>
              <a:t>"Alive in Jesus" by Rosie Smith, copyright © 2024 General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6" name="Vou Amar a Todos">
            <a:hlinkClick r:id="" action="ppaction://media"/>
            <a:extLst>
              <a:ext uri="{FF2B5EF4-FFF2-40B4-BE49-F238E27FC236}">
                <a16:creationId xmlns:a16="http://schemas.microsoft.com/office/drawing/2014/main" id="{47AA1F3E-8AC8-5F3E-30FD-FC1ED7089B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047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9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6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D2FF12-BD75-7E5D-CDC2-FE441EE12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858009D-B8FA-7A06-7ECC-B03EB1ECCC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minha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oração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9E1C3630-5711-D084-C51E-32ED2705E5D9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A08730D-EFFF-A62A-2EE4-6EF765E3E0B2}"/>
              </a:ext>
            </a:extLst>
          </p:cNvPr>
          <p:cNvSpPr txBox="1">
            <a:spLocks/>
          </p:cNvSpPr>
          <p:nvPr/>
        </p:nvSpPr>
        <p:spPr>
          <a:xfrm>
            <a:off x="73388" y="436499"/>
            <a:ext cx="6797675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ATIVIDADES DE ABERTURA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E497EC8-FF9B-FD3A-E797-DBFAD0F62CBB}"/>
              </a:ext>
            </a:extLst>
          </p:cNvPr>
          <p:cNvSpPr txBox="1">
            <a:spLocks/>
          </p:cNvSpPr>
          <p:nvPr/>
        </p:nvSpPr>
        <p:spPr>
          <a:xfrm>
            <a:off x="649480" y="1730758"/>
            <a:ext cx="8836132" cy="45565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Sim,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Mesmo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Ouvida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céus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Sim,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Mesmo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Ouvida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céus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1FBE86B-3B38-920D-5874-767B93AD5BFE}"/>
              </a:ext>
            </a:extLst>
          </p:cNvPr>
          <p:cNvSpPr txBox="1">
            <a:spLocks/>
          </p:cNvSpPr>
          <p:nvPr/>
        </p:nvSpPr>
        <p:spPr>
          <a:xfrm>
            <a:off x="462728" y="6606015"/>
            <a:ext cx="6301258" cy="2519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>
                <a:solidFill>
                  <a:prstClr val="black"/>
                </a:solidFill>
                <a:latin typeface="Century Gothic" panose="020B0502020202020204" pitchFamily="34" charset="0"/>
              </a:rPr>
              <a:t>"Alive in Jesus" by Rosie Smith, copyright © 2024 General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5" name="A Minha Oração">
            <a:hlinkClick r:id="" action="ppaction://media"/>
            <a:extLst>
              <a:ext uri="{FF2B5EF4-FFF2-40B4-BE49-F238E27FC236}">
                <a16:creationId xmlns:a16="http://schemas.microsoft.com/office/drawing/2014/main" id="{465A7A7F-2CA0-BFC3-5C6E-05BACFECA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96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8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D2FF12-BD75-7E5D-CDC2-FE441EE12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858009D-B8FA-7A06-7ECC-B03EB1ECCC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minha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oração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9E1C3630-5711-D084-C51E-32ED2705E5D9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A08730D-EFFF-A62A-2EE4-6EF765E3E0B2}"/>
              </a:ext>
            </a:extLst>
          </p:cNvPr>
          <p:cNvSpPr txBox="1">
            <a:spLocks/>
          </p:cNvSpPr>
          <p:nvPr/>
        </p:nvSpPr>
        <p:spPr>
          <a:xfrm>
            <a:off x="73388" y="436499"/>
            <a:ext cx="6797675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ATIVIDADES DE ABERTURA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E497EC8-FF9B-FD3A-E797-DBFAD0F62CBB}"/>
              </a:ext>
            </a:extLst>
          </p:cNvPr>
          <p:cNvSpPr txBox="1">
            <a:spLocks/>
          </p:cNvSpPr>
          <p:nvPr/>
        </p:nvSpPr>
        <p:spPr>
          <a:xfrm>
            <a:off x="649480" y="2726108"/>
            <a:ext cx="8836132" cy="35611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coração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Deus, o Pai.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amigo 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traz-te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coração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Deus, o Pai.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amigo 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traz-te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1FBE86B-3B38-920D-5874-767B93AD5BFE}"/>
              </a:ext>
            </a:extLst>
          </p:cNvPr>
          <p:cNvSpPr txBox="1">
            <a:spLocks/>
          </p:cNvSpPr>
          <p:nvPr/>
        </p:nvSpPr>
        <p:spPr>
          <a:xfrm>
            <a:off x="462728" y="6606015"/>
            <a:ext cx="6301258" cy="2519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>
                <a:solidFill>
                  <a:prstClr val="black"/>
                </a:solidFill>
                <a:latin typeface="Century Gothic" panose="020B0502020202020204" pitchFamily="34" charset="0"/>
              </a:rPr>
              <a:t>"Alive in Jesus" by Rosie Smith, copyright © 2024 General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953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4EC17F-D638-E76D-D3EB-9CE54AEDD256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09C2F94-28CC-95BC-A046-A960810F409F}"/>
              </a:ext>
            </a:extLst>
          </p:cNvPr>
          <p:cNvSpPr/>
          <p:nvPr/>
        </p:nvSpPr>
        <p:spPr>
          <a:xfrm>
            <a:off x="1209349" y="1504057"/>
            <a:ext cx="4886651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</a:p>
        </p:txBody>
      </p:sp>
    </p:spTree>
    <p:extLst>
      <p:ext uri="{BB962C8B-B14F-4D97-AF65-F5344CB8AC3E}">
        <p14:creationId xmlns:p14="http://schemas.microsoft.com/office/powerpoint/2010/main" val="2328505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51650F-D393-2DA6-DE86-99B08162A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DA0CCA40-C2BF-B47E-4936-C41D7128DAE8}"/>
              </a:ext>
            </a:extLst>
          </p:cNvPr>
          <p:cNvSpPr/>
          <p:nvPr/>
        </p:nvSpPr>
        <p:spPr>
          <a:xfrm>
            <a:off x="1290996" y="1520393"/>
            <a:ext cx="5909905" cy="4259083"/>
          </a:xfrm>
          <a:prstGeom prst="roundRect">
            <a:avLst/>
          </a:prstGeom>
          <a:solidFill>
            <a:srgbClr val="A679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dirty="0">
                <a:solidFill>
                  <a:prstClr val="white"/>
                </a:solidFill>
                <a:latin typeface="Century Gothic" panose="020B0502020202020204" pitchFamily="34" charset="0"/>
              </a:rPr>
              <a:t>FACTO RÁPIDO DA MISSÃO </a:t>
            </a:r>
          </a:p>
          <a:p>
            <a:pPr lvl="0" algn="ctr">
              <a:defRPr/>
            </a:pPr>
            <a:r>
              <a:rPr lang="en-US" sz="5400" dirty="0">
                <a:solidFill>
                  <a:prstClr val="white"/>
                </a:solidFill>
                <a:latin typeface="Century Gothic" panose="020B0502020202020204" pitchFamily="34" charset="0"/>
              </a:rPr>
              <a:t>E QUADRO </a:t>
            </a:r>
          </a:p>
          <a:p>
            <a:pPr lvl="0" algn="ctr">
              <a:defRPr/>
            </a:pPr>
            <a:r>
              <a:rPr lang="en-US" sz="5400" dirty="0">
                <a:solidFill>
                  <a:prstClr val="white"/>
                </a:solidFill>
                <a:latin typeface="Century Gothic" panose="020B0502020202020204" pitchFamily="34" charset="0"/>
              </a:rPr>
              <a:t>DE OFERTAS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0177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1590</TotalTime>
  <Words>741</Words>
  <Application>Microsoft Office PowerPoint</Application>
  <PresentationFormat>Ecrã Panorâmico</PresentationFormat>
  <Paragraphs>140</Paragraphs>
  <Slides>29</Slides>
  <Notes>3</Notes>
  <HiddenSlides>0</HiddenSlides>
  <MMClips>7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29</vt:i4>
      </vt:variant>
    </vt:vector>
  </HeadingPairs>
  <TitlesOfParts>
    <vt:vector size="36" baseType="lpstr">
      <vt:lpstr>Aptos</vt:lpstr>
      <vt:lpstr>Aptos Display</vt:lpstr>
      <vt:lpstr>Arial</vt:lpstr>
      <vt:lpstr>Century Gothic</vt:lpstr>
      <vt:lpstr>Helvetica</vt:lpstr>
      <vt:lpstr>1_Office Theme</vt:lpstr>
      <vt:lpstr>Office Theme</vt:lpstr>
      <vt:lpstr>Apresentação do PowerPoint</vt:lpstr>
      <vt:lpstr>Apresentação do PowerPoint</vt:lpstr>
      <vt:lpstr>Apresentação do PowerPoint</vt:lpstr>
      <vt:lpstr>Deus assim falou</vt:lpstr>
      <vt:lpstr>Vou amar a todos</vt:lpstr>
      <vt:lpstr>A minha oração</vt:lpstr>
      <vt:lpstr>A minha oração</vt:lpstr>
      <vt:lpstr>Apresentação do PowerPoint</vt:lpstr>
      <vt:lpstr>Apresentação do PowerPoint</vt:lpstr>
      <vt:lpstr>Música da Visita</vt:lpstr>
      <vt:lpstr>Parabéns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Provérbios 12:22</vt:lpstr>
      <vt:lpstr>Apresentação do PowerPoint</vt:lpstr>
      <vt:lpstr>Apresentação do PowerPoint</vt:lpstr>
      <vt:lpstr>Apresentação do PowerPoint</vt:lpstr>
      <vt:lpstr>Que Deus te guarde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Apaza Romero, Fany</dc:creator>
  <cp:lastModifiedBy>Conceição Teles</cp:lastModifiedBy>
  <cp:revision>7</cp:revision>
  <dcterms:created xsi:type="dcterms:W3CDTF">2025-11-10T22:36:29Z</dcterms:created>
  <dcterms:modified xsi:type="dcterms:W3CDTF">2026-03-30T16:42:52Z</dcterms:modified>
</cp:coreProperties>
</file>