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6"/>
  </p:notesMasterIdLst>
  <p:sldIdLst>
    <p:sldId id="367" r:id="rId3"/>
    <p:sldId id="341" r:id="rId4"/>
    <p:sldId id="338" r:id="rId5"/>
    <p:sldId id="368" r:id="rId6"/>
    <p:sldId id="353" r:id="rId7"/>
    <p:sldId id="369" r:id="rId8"/>
    <p:sldId id="358" r:id="rId9"/>
    <p:sldId id="359" r:id="rId10"/>
    <p:sldId id="291" r:id="rId11"/>
    <p:sldId id="348" r:id="rId12"/>
    <p:sldId id="366" r:id="rId13"/>
    <p:sldId id="335" r:id="rId14"/>
    <p:sldId id="364" r:id="rId15"/>
    <p:sldId id="296" r:id="rId16"/>
    <p:sldId id="360" r:id="rId17"/>
    <p:sldId id="337" r:id="rId18"/>
    <p:sldId id="273" r:id="rId19"/>
    <p:sldId id="352" r:id="rId20"/>
    <p:sldId id="256" r:id="rId21"/>
    <p:sldId id="257" r:id="rId22"/>
    <p:sldId id="258" r:id="rId23"/>
    <p:sldId id="259" r:id="rId24"/>
    <p:sldId id="260" r:id="rId25"/>
    <p:sldId id="261" r:id="rId26"/>
    <p:sldId id="339" r:id="rId27"/>
    <p:sldId id="370" r:id="rId28"/>
    <p:sldId id="277" r:id="rId29"/>
    <p:sldId id="363" r:id="rId30"/>
    <p:sldId id="280" r:id="rId31"/>
    <p:sldId id="301" r:id="rId32"/>
    <p:sldId id="350" r:id="rId33"/>
    <p:sldId id="361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0AA44-A379-4611-8ACC-764168452CC8}" v="10" dt="2026-04-16T14:30:45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5"/>
    <p:restoredTop sz="94731"/>
  </p:normalViewPr>
  <p:slideViewPr>
    <p:cSldViewPr snapToGrid="0">
      <p:cViewPr varScale="1">
        <p:scale>
          <a:sx n="83" d="100"/>
          <a:sy n="83" d="100"/>
        </p:scale>
        <p:origin x="4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B8BC4-8F05-BA4E-80FD-FFFBCFE5F11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6AFF4-32FE-BC46-BE50-9CDDAB5CF8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27A97-C33F-8C41-BA4B-603C17B8A1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1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8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0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C5C3D-2137-4ECC-5279-98A6867A4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990E0-D359-46D1-AA3C-F095F8F3A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4F367-2176-7C12-07FE-E00BC38E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81A05-564E-717F-338C-771700DC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BDB48-EBDA-F94A-2B95-9D0402E2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1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18FC-0B75-CC00-8D1D-A75608A7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FB524-D9D7-FC84-E690-C48735219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EA97C-2EEA-FC2C-2A8B-F157AB98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C0629-2A35-BFCC-F541-44E272E0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8AE0D-D0E2-FCC4-652B-23D106C76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8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487C-53DD-DD0B-0C57-1B72F33B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0EDC0-FAD1-6411-62E8-7D6AA5680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A2AFD-13FF-22DA-BAA3-774643AF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6AF9D-4EBF-49AD-3251-52EC50E3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01A4F-AB4F-77C8-7ED3-8943F64A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5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6CCA-A2B4-E12C-1E2B-12AFEE23F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DF222-ED17-D688-C7F4-3F8ED995C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74608-AB71-2EB1-FD6E-3D9BF813B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B5154-A8C4-2AE4-B2DD-7F8B2D13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06BDD-7F11-EEC1-3A9C-9A54B973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96D15-1531-16D8-1DAE-BA7D74C6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73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C325-1081-2AFF-D44B-26E56E4C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F540A-85BC-85AF-D33B-A8F00BD33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73EEB-5FE1-F4F0-0974-50A926C39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65D2FC-2A3D-2DC2-C35C-15204A511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450CBE-FA38-217E-5C94-C5D8A5EA2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D33EED-3236-F419-850D-32479103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05CC2-1B23-FDF4-5A50-3AAB0955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702E4-A5BA-3AA3-1FFE-1FDA4168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0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D901-92FB-6575-4ABF-C48A6C05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2C327C-4160-F2A7-137F-DD5C600F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AB5FF-2C6F-EFCF-CCBA-3D9311C1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306E3-D7B0-F900-0E67-398009C6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7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4E7D7B-3D30-9F66-A1C1-94A4F0711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5EA0E-DD36-4D7E-E925-DEAD7E1E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217A8-4314-9B08-CE20-37612235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14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9DBE-D16A-382A-3DEB-E0018F3C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7884E-CBBD-85CB-D79D-684BE7B67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64E54-AB90-12C7-7761-04F3AE5AC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E9442-F91E-0C59-5982-6934A692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C9CB8-032B-81EC-D4B0-15434E26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99A0A-D167-6E38-EA12-D005BE40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8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18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DF9F-873F-272F-0F06-DA92333A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B070D7-7844-8081-B0E4-668B39B3B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74F04-1D83-3159-76B8-6F84418C9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E88A0-A169-630D-052A-702615C4A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E9D93-17B5-08B1-0048-15F11FC9C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BC507-DF72-EAF0-A898-D704D3A3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99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79F0-2C68-0F46-6B08-EBC8E3C4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1C3725-7200-B97F-78BE-EB8F73F14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E18DC-8864-5C7C-011F-87B3E78A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93B4-B720-4F73-6CC6-E9BFC0AC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39F43-209B-7092-9742-86044424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7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F94C0-3FE1-E219-5F1B-23B82C99E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19DF7-00AA-23D1-5F06-01E7244B3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3E618-26FC-A8D3-BBF0-85E6A33A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F9C1E-FFB5-E692-C482-3D2C8757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EC51F-6280-678A-E812-C5D84FC4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2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4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5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7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8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5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2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7AA1D3-C2FE-CE79-BF3C-46425BF4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88693-7BA8-D6B5-2F3E-E9577C139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BEC2A-58D6-EDF8-4FB3-12FF3698C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52EA05-0D93-1946-840F-508A338C41C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F701A-23F0-5079-DEF2-F3078AD6C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09BA9-209B-AB4E-0114-30D23204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4C5809-9C5F-994E-B700-574C7FDF31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2993567-A458-3888-D947-C872FF8971C0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38D1A7-041B-6CC5-F7BF-DD1EC9F79B1B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37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6F2C940-0179-209F-33EC-7785A2448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B24AF2C6-7E17-7765-9EF1-75681FEF2B43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18519D-3671-FB7A-B31C-021233ED4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A0EE42-B7C1-40C1-297F-ACFFAF55FA43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EA14120-BF3C-140F-95BA-D8363D8A8A31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8F7F671-58FE-308C-CF4C-E8095DBD4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5AD29C79-ADB4-7DA8-DC2B-994CED5EED30}"/>
              </a:ext>
            </a:extLst>
          </p:cNvPr>
          <p:cNvSpPr/>
          <p:nvPr/>
        </p:nvSpPr>
        <p:spPr>
          <a:xfrm>
            <a:off x="0" y="454880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040FB66-8DAE-D7A6-B05E-F279565F6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6D53DD-66BC-56AE-2F76-A4519C9DF74A}"/>
              </a:ext>
            </a:extLst>
          </p:cNvPr>
          <p:cNvSpPr txBox="1">
            <a:spLocks/>
          </p:cNvSpPr>
          <p:nvPr/>
        </p:nvSpPr>
        <p:spPr>
          <a:xfrm>
            <a:off x="251508" y="45488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0465B69-AD65-FFF7-0AFC-62086028F105}"/>
              </a:ext>
            </a:extLst>
          </p:cNvPr>
          <p:cNvSpPr txBox="1">
            <a:spLocks/>
          </p:cNvSpPr>
          <p:nvPr/>
        </p:nvSpPr>
        <p:spPr>
          <a:xfrm>
            <a:off x="859315" y="2363970"/>
            <a:ext cx="7560645" cy="330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FDCBB2-0682-1608-FE8D-A9142C4C0435}"/>
              </a:ext>
            </a:extLst>
          </p:cNvPr>
          <p:cNvSpPr txBox="1">
            <a:spLocks/>
          </p:cNvSpPr>
          <p:nvPr/>
        </p:nvSpPr>
        <p:spPr>
          <a:xfrm>
            <a:off x="-705453" y="649547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"What Can I Give to the Lord?"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8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D9AC715-6C59-7A31-DDBC-D9ED4097EFF9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AE44CFE-17B1-8ECB-BBA2-3192BB4E6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672EEF10-EEF8-D1ED-7EDC-F6E86D508D11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CB2D1C-6854-5640-1DEC-733B2850EDC2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6F94D34-8051-F675-FCFD-619084FD489D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170E68C-4BA9-B633-7356-61B8063B6369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99D1B52B-FD1F-F3DA-328A-8C4881567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AB7D96-B004-9058-0D8F-2FF0E1FC4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DCAF0B44-057D-9BC9-6B0B-ADCB01E81CAF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502A9F-AB9E-767C-9528-4770E711D573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7AD45F-E083-DC63-9259-46D88D60332B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9BBC5C-AA07-B035-6DC3-BC649EE812F9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F41A3DD5-0B2F-CA67-F0BD-65C3A78A4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78499076-A4ED-7F6C-B9A7-2E1A5E33FDD3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895350" y="2136338"/>
            <a:ext cx="67495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sempre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89B6E39-3A81-FC80-AB43-2D635BEA3A84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136433-8B22-A3DC-5DE6-A9138108D7B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9A3FF33-134A-5415-D026-138FE796E2AD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HISTÓRIA BÍBLICA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ra humana, design gráfico, pessoa&#10;&#10;Descrição gerada automaticamente">
            <a:extLst>
              <a:ext uri="{FF2B5EF4-FFF2-40B4-BE49-F238E27FC236}">
                <a16:creationId xmlns:a16="http://schemas.microsoft.com/office/drawing/2014/main" id="{2504769D-7F95-94EE-A468-39CDA472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4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7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A92B12-C2AA-95D5-F64C-63A02AE0DF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17" r="47851" b="1688"/>
          <a:stretch>
            <a:fillRect/>
          </a:stretch>
        </p:blipFill>
        <p:spPr>
          <a:xfrm>
            <a:off x="2533066" y="-1"/>
            <a:ext cx="7125868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BEDA5-E675-54FC-5BC0-9EFF473B2120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0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47385580-CBB7-DE6A-786A-238026A51D30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9498D-D5BD-1099-D63B-7D842BAF8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03" b="47227"/>
          <a:stretch>
            <a:fillRect/>
          </a:stretch>
        </p:blipFill>
        <p:spPr>
          <a:xfrm>
            <a:off x="1405256" y="0"/>
            <a:ext cx="9381487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0AA1840-F58E-FCC2-E460-E403648041AD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12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A1B75-D56E-AF76-3038-D7C1E38F51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46" r="63561" b="2105"/>
          <a:stretch>
            <a:fillRect/>
          </a:stretch>
        </p:blipFill>
        <p:spPr>
          <a:xfrm>
            <a:off x="3990841" y="0"/>
            <a:ext cx="421031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7AFC8D-5838-73F4-251F-67F1D4C09EBD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80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E49579-3E4D-9C5C-0052-714F110026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58" t="51598" b="2237"/>
          <a:stretch>
            <a:fillRect/>
          </a:stretch>
        </p:blipFill>
        <p:spPr>
          <a:xfrm>
            <a:off x="0" y="1"/>
            <a:ext cx="1222432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F49593-9E83-1897-2762-7479A8A9A7CE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2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3B62A5-1AED-7F3A-0317-421F16A11B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0" b="15203"/>
          <a:stretch>
            <a:fillRect/>
          </a:stretch>
        </p:blipFill>
        <p:spPr>
          <a:xfrm>
            <a:off x="2971442" y="0"/>
            <a:ext cx="6249115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737924-8AB9-1912-95B4-FCB110887F98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7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930888-CE30-857D-AE53-A219412BF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87" t="59329" r="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C73405-2805-FAFD-DD23-724A78B0E4D8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66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EAFBC-3C5C-545E-99AF-536E7EA471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8868CE8-ADF6-72D4-3D79-C8487459C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8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782516" y="1670656"/>
            <a:ext cx="7552592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Senhor,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pertencem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misericórdia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o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perdão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>
                <a:solidFill>
                  <a:srgbClr val="639C7B"/>
                </a:solidFill>
                <a:latin typeface="Century Gothic" panose="020B0502020202020204" pitchFamily="34" charset="0"/>
              </a:rPr>
              <a:t>Daniel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9:9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4EC90F0-FAE2-51A4-E58C-33B9BECA237F}"/>
              </a:ext>
            </a:extLst>
          </p:cNvPr>
          <p:cNvSpPr/>
          <p:nvPr/>
        </p:nvSpPr>
        <p:spPr>
          <a:xfrm>
            <a:off x="0" y="447585"/>
            <a:ext cx="462414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7D809C-6717-274C-6785-EF64A47475A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03925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79827-51E9-B0CD-B7CB-824F0934E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FDBF2E2-DC35-7F45-7207-2358A9F62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B73F0F-5289-AB43-16DC-4278E2D93871}"/>
              </a:ext>
            </a:extLst>
          </p:cNvPr>
          <p:cNvSpPr txBox="1">
            <a:spLocks/>
          </p:cNvSpPr>
          <p:nvPr/>
        </p:nvSpPr>
        <p:spPr>
          <a:xfrm>
            <a:off x="-428402" y="6452795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"Daniel 9:9”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DDB2C17-306B-4F9C-E22E-AEA6908B1A10}"/>
              </a:ext>
            </a:extLst>
          </p:cNvPr>
          <p:cNvSpPr txBox="1">
            <a:spLocks/>
          </p:cNvSpPr>
          <p:nvPr/>
        </p:nvSpPr>
        <p:spPr>
          <a:xfrm>
            <a:off x="817563" y="1743075"/>
            <a:ext cx="6586848" cy="4709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pertencem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 9:9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pertencem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 9:9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perdã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Ao Senhor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pertencem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7F2C09-A80C-DCE5-EAE8-D610EBCCD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5306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Daniel</a:t>
            </a:r>
            <a:r>
              <a:rPr lang="en-AU" sz="2400" b="1" dirty="0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 9:9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DD8B9DA5-FEDD-7DA0-D0B4-3DAF291B6B79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50537F-7931-2B05-3528-5721F3C49A8B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Daniel c9 v9">
            <a:hlinkClick r:id="" action="ppaction://media"/>
            <a:extLst>
              <a:ext uri="{FF2B5EF4-FFF2-40B4-BE49-F238E27FC236}">
                <a16:creationId xmlns:a16="http://schemas.microsoft.com/office/drawing/2014/main" id="{BA19C5A3-5D34-D12B-6B37-E25E780DC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-242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0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MISSIONÁRIA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F9A6C438-FB21-A56F-55E8-6A4C80C7C3F0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A941DB-42CA-42E3-3F26-E1DEAF1BDFD0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9CF820E7-48E4-D63D-600A-825793B91831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2FC1AF-9A6E-79EE-15B4-5783535B7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19422A-2183-6582-1E45-4C22C37411B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320BD46-2431-179E-2D79-B93B35FE813F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556E19-06B8-1ED9-DFD2-3D9984CB001E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66C6769F-793C-849E-E68C-CAAB9AC6B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RESPOSTA E 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664578-B978-9C37-6E8F-C6C0258E9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813F9-BFBE-430B-6079-D8A0A6749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N’Ele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CE9852-2F78-E905-0017-2A1459384CB8}"/>
              </a:ext>
            </a:extLst>
          </p:cNvPr>
          <p:cNvSpPr txBox="1">
            <a:spLocks/>
          </p:cNvSpPr>
          <p:nvPr/>
        </p:nvSpPr>
        <p:spPr>
          <a:xfrm>
            <a:off x="817562" y="1659944"/>
            <a:ext cx="7736777" cy="4721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é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Deus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sim, de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BA9CC0C7-B524-C817-D461-74084FB3AB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D58C475-8D3F-3B78-03C9-AD3C4D2C0375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679767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Nele Eu Posso Confiar">
            <a:hlinkClick r:id="" action="ppaction://media"/>
            <a:extLst>
              <a:ext uri="{FF2B5EF4-FFF2-40B4-BE49-F238E27FC236}">
                <a16:creationId xmlns:a16="http://schemas.microsoft.com/office/drawing/2014/main" id="{C3E0D13D-582F-904B-D140-36CCC58C2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3663-2186-C480-267E-33954F1F7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7437EAE-427C-1637-F7AA-5F7C582C1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C15D4-B1ED-C05F-8445-E60C9C583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Escada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Jacó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AFC3332-1EC1-8794-824F-ACDD66C5CEF8}"/>
              </a:ext>
            </a:extLst>
          </p:cNvPr>
          <p:cNvSpPr txBox="1">
            <a:spLocks/>
          </p:cNvSpPr>
          <p:nvPr/>
        </p:nvSpPr>
        <p:spPr>
          <a:xfrm>
            <a:off x="487111" y="1768980"/>
            <a:ext cx="8050138" cy="425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ficou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deitou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adormecer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deu-lhe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especial.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alcançava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subiam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desciam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anjos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Enviados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filhos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sabermos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172D7C59-FD65-AC61-7823-655E786D40E3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C37B89-52DF-A852-50F6-904AA3AA5828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" name="Escada de Jacó">
            <a:hlinkClick r:id="" action="ppaction://media"/>
            <a:extLst>
              <a:ext uri="{FF2B5EF4-FFF2-40B4-BE49-F238E27FC236}">
                <a16:creationId xmlns:a16="http://schemas.microsoft.com/office/drawing/2014/main" id="{F23B1877-F614-0231-F5EC-DED49B446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3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3663-2186-C480-267E-33954F1F7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7437EAE-427C-1637-F7AA-5F7C582C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C15D4-B1ED-C05F-8445-E60C9C583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Escada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Jacó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AFC3332-1EC1-8794-824F-ACDD66C5CEF8}"/>
              </a:ext>
            </a:extLst>
          </p:cNvPr>
          <p:cNvSpPr txBox="1">
            <a:spLocks/>
          </p:cNvSpPr>
          <p:nvPr/>
        </p:nvSpPr>
        <p:spPr>
          <a:xfrm>
            <a:off x="487111" y="1768980"/>
            <a:ext cx="8050138" cy="425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o mal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salvará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Jacó.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alcançava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subiam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desciam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anjos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Enviados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filhos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sabermos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sabermos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172D7C59-FD65-AC61-7823-655E786D40E3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C37B89-52DF-A852-50F6-904AA3AA5828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565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3BC34-CD25-6368-A031-D0A678D8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93FF779-7A6F-33AF-54F4-EB7008466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F5FBD-CEBB-9323-89CA-6CC974CA7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12" y="97918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813465F-5A14-C104-9B18-4CFC834C0C78}"/>
              </a:ext>
            </a:extLst>
          </p:cNvPr>
          <p:cNvSpPr txBox="1">
            <a:spLocks/>
          </p:cNvSpPr>
          <p:nvPr/>
        </p:nvSpPr>
        <p:spPr>
          <a:xfrm>
            <a:off x="412598" y="1425432"/>
            <a:ext cx="7188352" cy="5052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Criou-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salvou-nos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Ele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voltará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buscar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(X3)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Jesus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hoje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aqui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Pai,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neste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Santo Espírito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enche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corações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Neste santo 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(X2)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La, la, la, la.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7B04E5-4163-B31A-D185-F14D960E48E8}"/>
              </a:ext>
            </a:extLst>
          </p:cNvPr>
          <p:cNvSpPr txBox="1">
            <a:spLocks/>
          </p:cNvSpPr>
          <p:nvPr/>
        </p:nvSpPr>
        <p:spPr>
          <a:xfrm>
            <a:off x="-869879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"Sabbath Song" by Alexandria and Leighton Heise, copyright © 2020, Alexandria and Leighton Heise.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AC872C44-F785-BC80-D617-3AACAF3911ED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9A170F-25C6-78E8-8BAB-B8B688F47024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Canção do Sábado">
            <a:hlinkClick r:id="" action="ppaction://media"/>
            <a:extLst>
              <a:ext uri="{FF2B5EF4-FFF2-40B4-BE49-F238E27FC236}">
                <a16:creationId xmlns:a16="http://schemas.microsoft.com/office/drawing/2014/main" id="{CF83E7AF-23AF-92F7-FF58-A3C8249E3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1074033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4D946B5-686F-B8E0-DBCB-A134266C4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B60EF63F-B3EB-218D-BFE4-AA0F8A835180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B8E3817-5A76-ADBE-E725-8C92A9AD6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CF7168-6778-419D-27EE-AF267F622E03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276D1DB-A514-DE90-59BC-D99D1916FEF9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B0FA980F-8AE5-E5AB-FC09-E1DA69B62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844</Words>
  <Application>Microsoft Office PowerPoint</Application>
  <PresentationFormat>Ecrã Panorâmico</PresentationFormat>
  <Paragraphs>193</Paragraphs>
  <Slides>33</Slides>
  <Notes>4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33</vt:i4>
      </vt:variant>
    </vt:vector>
  </HeadingPairs>
  <TitlesOfParts>
    <vt:vector size="40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N’Ele eu posso confiar</vt:lpstr>
      <vt:lpstr>Escada de Jacó</vt:lpstr>
      <vt:lpstr>Escada de Jacó</vt:lpstr>
      <vt:lpstr>Canção do Sábado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Daniel 9:9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10</cp:revision>
  <dcterms:created xsi:type="dcterms:W3CDTF">2025-11-11T14:32:10Z</dcterms:created>
  <dcterms:modified xsi:type="dcterms:W3CDTF">2026-04-16T15:11:26Z</dcterms:modified>
</cp:coreProperties>
</file>