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sldIdLst>
    <p:sldId id="338" r:id="rId4"/>
    <p:sldId id="341" r:id="rId5"/>
    <p:sldId id="364" r:id="rId6"/>
    <p:sldId id="365" r:id="rId7"/>
    <p:sldId id="353" r:id="rId8"/>
    <p:sldId id="356" r:id="rId9"/>
    <p:sldId id="358" r:id="rId10"/>
    <p:sldId id="359" r:id="rId11"/>
    <p:sldId id="291" r:id="rId12"/>
    <p:sldId id="349" r:id="rId13"/>
    <p:sldId id="348" r:id="rId14"/>
    <p:sldId id="335" r:id="rId15"/>
    <p:sldId id="361" r:id="rId16"/>
    <p:sldId id="296" r:id="rId17"/>
    <p:sldId id="360" r:id="rId18"/>
    <p:sldId id="337" r:id="rId19"/>
    <p:sldId id="273" r:id="rId20"/>
    <p:sldId id="256" r:id="rId21"/>
    <p:sldId id="352" r:id="rId22"/>
    <p:sldId id="257" r:id="rId23"/>
    <p:sldId id="258" r:id="rId24"/>
    <p:sldId id="259" r:id="rId25"/>
    <p:sldId id="260" r:id="rId26"/>
    <p:sldId id="261" r:id="rId27"/>
    <p:sldId id="339" r:id="rId28"/>
    <p:sldId id="366" r:id="rId29"/>
    <p:sldId id="277" r:id="rId30"/>
    <p:sldId id="363" r:id="rId31"/>
    <p:sldId id="280" r:id="rId32"/>
    <p:sldId id="301" r:id="rId33"/>
    <p:sldId id="350" r:id="rId34"/>
    <p:sldId id="354" r:id="rId35"/>
    <p:sldId id="30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9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0E4159-AE0A-49C8-82CC-6C45211B22F7}" v="5" dt="2026-04-07T13:49:50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9"/>
    <p:restoredTop sz="94731"/>
  </p:normalViewPr>
  <p:slideViewPr>
    <p:cSldViewPr snapToGrid="0">
      <p:cViewPr varScale="1">
        <p:scale>
          <a:sx n="87" d="100"/>
          <a:sy n="87" d="100"/>
        </p:scale>
        <p:origin x="61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5/10/relationships/revisionInfo" Target="revisionInfo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undo custSel delSld modSld">
      <pc:chgData name="Conceição Teles" userId="9b4626f9-f549-4e5a-acb2-002865762d89" providerId="ADAL" clId="{6164ECDA-3DE9-489C-8C95-4DDCDBDB2766}" dt="2026-04-07T13:55:54.473" v="333" actId="20577"/>
      <pc:docMkLst>
        <pc:docMk/>
      </pc:docMkLst>
      <pc:sldChg chg="del">
        <pc:chgData name="Conceição Teles" userId="9b4626f9-f549-4e5a-acb2-002865762d89" providerId="ADAL" clId="{6164ECDA-3DE9-489C-8C95-4DDCDBDB2766}" dt="2026-04-07T12:05:57.310" v="26" actId="47"/>
        <pc:sldMkLst>
          <pc:docMk/>
          <pc:sldMk cId="2328505631" sldId="276"/>
        </pc:sldMkLst>
      </pc:sldChg>
      <pc:sldChg chg="addSp delSp modSp mod">
        <pc:chgData name="Conceição Teles" userId="9b4626f9-f549-4e5a-acb2-002865762d89" providerId="ADAL" clId="{6164ECDA-3DE9-489C-8C95-4DDCDBDB2766}" dt="2026-04-07T13:54:41.050" v="331" actId="20577"/>
        <pc:sldMkLst>
          <pc:docMk/>
          <pc:sldMk cId="3251305457" sldId="277"/>
        </pc:sldMkLst>
        <pc:spChg chg="add del mod">
          <ac:chgData name="Conceição Teles" userId="9b4626f9-f549-4e5a-acb2-002865762d89" providerId="ADAL" clId="{6164ECDA-3DE9-489C-8C95-4DDCDBDB2766}" dt="2026-04-07T13:50:49.151" v="99" actId="1076"/>
          <ac:spMkLst>
            <pc:docMk/>
            <pc:sldMk cId="3251305457" sldId="277"/>
            <ac:spMk id="2" creationId="{66EE0760-A466-728C-AEAE-29550C15794F}"/>
          </ac:spMkLst>
        </pc:spChg>
        <pc:spChg chg="add mod">
          <ac:chgData name="Conceição Teles" userId="9b4626f9-f549-4e5a-acb2-002865762d89" providerId="ADAL" clId="{6164ECDA-3DE9-489C-8C95-4DDCDBDB2766}" dt="2026-04-07T13:49:47.062" v="54"/>
          <ac:spMkLst>
            <pc:docMk/>
            <pc:sldMk cId="3251305457" sldId="277"/>
            <ac:spMk id="4" creationId="{29C8EDE5-87C9-FAC1-0925-E4870AA8A574}"/>
          </ac:spMkLst>
        </pc:spChg>
        <pc:spChg chg="mod">
          <ac:chgData name="Conceição Teles" userId="9b4626f9-f549-4e5a-acb2-002865762d89" providerId="ADAL" clId="{6164ECDA-3DE9-489C-8C95-4DDCDBDB2766}" dt="2026-04-07T13:54:41.050" v="331" actId="20577"/>
          <ac:spMkLst>
            <pc:docMk/>
            <pc:sldMk cId="3251305457" sldId="277"/>
            <ac:spMk id="6" creationId="{07653D63-0DCE-645E-D20A-D77A2CEF764B}"/>
          </ac:spMkLst>
        </pc:spChg>
        <pc:spChg chg="mod">
          <ac:chgData name="Conceição Teles" userId="9b4626f9-f549-4e5a-acb2-002865762d89" providerId="ADAL" clId="{6164ECDA-3DE9-489C-8C95-4DDCDBDB2766}" dt="2026-04-07T13:50:53.415" v="100" actId="1076"/>
          <ac:spMkLst>
            <pc:docMk/>
            <pc:sldMk cId="3251305457" sldId="277"/>
            <ac:spMk id="7" creationId="{D17A6E18-DAFF-AB0F-F6A4-4A12C70A797E}"/>
          </ac:spMkLst>
        </pc:spChg>
        <pc:picChg chg="mod">
          <ac:chgData name="Conceição Teles" userId="9b4626f9-f549-4e5a-acb2-002865762d89" providerId="ADAL" clId="{6164ECDA-3DE9-489C-8C95-4DDCDBDB2766}" dt="2026-04-07T13:50:43.763" v="98" actId="1038"/>
          <ac:picMkLst>
            <pc:docMk/>
            <pc:sldMk cId="3251305457" sldId="277"/>
            <ac:picMk id="3" creationId="{FBE94EE6-9FEB-758D-08CD-89EB62B5D9FA}"/>
          </ac:picMkLst>
        </pc:picChg>
      </pc:sldChg>
      <pc:sldChg chg="modSp mod">
        <pc:chgData name="Conceição Teles" userId="9b4626f9-f549-4e5a-acb2-002865762d89" providerId="ADAL" clId="{6164ECDA-3DE9-489C-8C95-4DDCDBDB2766}" dt="2026-04-07T13:46:59.179" v="51" actId="5793"/>
        <pc:sldMkLst>
          <pc:docMk/>
          <pc:sldMk cId="1526119365" sldId="296"/>
        </pc:sldMkLst>
        <pc:spChg chg="mod">
          <ac:chgData name="Conceição Teles" userId="9b4626f9-f549-4e5a-acb2-002865762d89" providerId="ADAL" clId="{6164ECDA-3DE9-489C-8C95-4DDCDBDB2766}" dt="2026-04-07T13:46:59.179" v="51" actId="5793"/>
          <ac:spMkLst>
            <pc:docMk/>
            <pc:sldMk cId="1526119365" sldId="296"/>
            <ac:spMk id="12" creationId="{A83AED81-C70B-6FAD-7BE9-006CCE14AD86}"/>
          </ac:spMkLst>
        </pc:spChg>
      </pc:sldChg>
      <pc:sldChg chg="modSp mod">
        <pc:chgData name="Conceição Teles" userId="9b4626f9-f549-4e5a-acb2-002865762d89" providerId="ADAL" clId="{6164ECDA-3DE9-489C-8C95-4DDCDBDB2766}" dt="2026-04-07T12:04:56.385" v="25" actId="20577"/>
        <pc:sldMkLst>
          <pc:docMk/>
          <pc:sldMk cId="1901833218" sldId="353"/>
        </pc:sldMkLst>
        <pc:spChg chg="mod">
          <ac:chgData name="Conceição Teles" userId="9b4626f9-f549-4e5a-acb2-002865762d89" providerId="ADAL" clId="{6164ECDA-3DE9-489C-8C95-4DDCDBDB2766}" dt="2026-04-07T12:04:56.385" v="25" actId="20577"/>
          <ac:spMkLst>
            <pc:docMk/>
            <pc:sldMk cId="1901833218" sldId="353"/>
            <ac:spMk id="12" creationId="{0F4A0CB5-67FA-0309-EE3B-7A7AF48DBE1E}"/>
          </ac:spMkLst>
        </pc:spChg>
      </pc:sldChg>
      <pc:sldChg chg="modSp mod">
        <pc:chgData name="Conceição Teles" userId="9b4626f9-f549-4e5a-acb2-002865762d89" providerId="ADAL" clId="{6164ECDA-3DE9-489C-8C95-4DDCDBDB2766}" dt="2026-04-07T12:04:49.985" v="24" actId="20577"/>
        <pc:sldMkLst>
          <pc:docMk/>
          <pc:sldMk cId="3543116880" sldId="356"/>
        </pc:sldMkLst>
        <pc:spChg chg="mod">
          <ac:chgData name="Conceição Teles" userId="9b4626f9-f549-4e5a-acb2-002865762d89" providerId="ADAL" clId="{6164ECDA-3DE9-489C-8C95-4DDCDBDB2766}" dt="2026-04-07T12:04:49.985" v="24" actId="20577"/>
          <ac:spMkLst>
            <pc:docMk/>
            <pc:sldMk cId="3543116880" sldId="356"/>
            <ac:spMk id="11" creationId="{EA60BBAD-29E0-2743-3D51-A90E56E5C0CE}"/>
          </ac:spMkLst>
        </pc:spChg>
      </pc:sldChg>
      <pc:sldChg chg="modSp mod">
        <pc:chgData name="Conceição Teles" userId="9b4626f9-f549-4e5a-acb2-002865762d89" providerId="ADAL" clId="{6164ECDA-3DE9-489C-8C95-4DDCDBDB2766}" dt="2026-04-07T13:41:17.901" v="41" actId="20577"/>
        <pc:sldMkLst>
          <pc:docMk/>
          <pc:sldMk cId="2676805476" sldId="358"/>
        </pc:sldMkLst>
        <pc:spChg chg="mod">
          <ac:chgData name="Conceição Teles" userId="9b4626f9-f549-4e5a-acb2-002865762d89" providerId="ADAL" clId="{6164ECDA-3DE9-489C-8C95-4DDCDBDB2766}" dt="2026-04-07T13:41:17.901" v="41" actId="20577"/>
          <ac:spMkLst>
            <pc:docMk/>
            <pc:sldMk cId="2676805476" sldId="358"/>
            <ac:spMk id="13" creationId="{D07DCCE4-2351-CF48-53D5-1792DEBA6908}"/>
          </ac:spMkLst>
        </pc:spChg>
      </pc:sldChg>
      <pc:sldChg chg="modSp mod">
        <pc:chgData name="Conceição Teles" userId="9b4626f9-f549-4e5a-acb2-002865762d89" providerId="ADAL" clId="{6164ECDA-3DE9-489C-8C95-4DDCDBDB2766}" dt="2026-04-07T13:46:46.129" v="47" actId="20577"/>
        <pc:sldMkLst>
          <pc:docMk/>
          <pc:sldMk cId="1793742538" sldId="361"/>
        </pc:sldMkLst>
        <pc:spChg chg="mod">
          <ac:chgData name="Conceição Teles" userId="9b4626f9-f549-4e5a-acb2-002865762d89" providerId="ADAL" clId="{6164ECDA-3DE9-489C-8C95-4DDCDBDB2766}" dt="2026-04-07T13:46:46.129" v="47" actId="20577"/>
          <ac:spMkLst>
            <pc:docMk/>
            <pc:sldMk cId="1793742538" sldId="361"/>
            <ac:spMk id="13" creationId="{5BE6B7F2-1FC8-96F6-6C84-4E0EA6A4065B}"/>
          </ac:spMkLst>
        </pc:spChg>
      </pc:sldChg>
      <pc:sldChg chg="modSp mod">
        <pc:chgData name="Conceição Teles" userId="9b4626f9-f549-4e5a-acb2-002865762d89" providerId="ADAL" clId="{6164ECDA-3DE9-489C-8C95-4DDCDBDB2766}" dt="2026-04-07T13:55:54.473" v="333" actId="20577"/>
        <pc:sldMkLst>
          <pc:docMk/>
          <pc:sldMk cId="388718795" sldId="363"/>
        </pc:sldMkLst>
        <pc:spChg chg="mod">
          <ac:chgData name="Conceição Teles" userId="9b4626f9-f549-4e5a-acb2-002865762d89" providerId="ADAL" clId="{6164ECDA-3DE9-489C-8C95-4DDCDBDB2766}" dt="2026-04-07T13:55:54.473" v="333" actId="20577"/>
          <ac:spMkLst>
            <pc:docMk/>
            <pc:sldMk cId="388718795" sldId="363"/>
            <ac:spMk id="2" creationId="{ABCCF7A4-3254-C6B9-03B2-0907E4AEAED9}"/>
          </ac:spMkLst>
        </pc:spChg>
      </pc:sldChg>
      <pc:sldChg chg="modSp mod">
        <pc:chgData name="Conceição Teles" userId="9b4626f9-f549-4e5a-acb2-002865762d89" providerId="ADAL" clId="{6164ECDA-3DE9-489C-8C95-4DDCDBDB2766}" dt="2026-04-07T12:00:29.308" v="21" actId="6549"/>
        <pc:sldMkLst>
          <pc:docMk/>
          <pc:sldMk cId="2018439529" sldId="365"/>
        </pc:sldMkLst>
        <pc:spChg chg="mod">
          <ac:chgData name="Conceição Teles" userId="9b4626f9-f549-4e5a-acb2-002865762d89" providerId="ADAL" clId="{6164ECDA-3DE9-489C-8C95-4DDCDBDB2766}" dt="2026-04-07T11:59:17.209" v="3" actId="20577"/>
          <ac:spMkLst>
            <pc:docMk/>
            <pc:sldMk cId="2018439529" sldId="365"/>
            <ac:spMk id="15" creationId="{1B3E6643-08CD-A79B-3047-30A2A7992358}"/>
          </ac:spMkLst>
        </pc:spChg>
        <pc:spChg chg="mod">
          <ac:chgData name="Conceição Teles" userId="9b4626f9-f549-4e5a-acb2-002865762d89" providerId="ADAL" clId="{6164ECDA-3DE9-489C-8C95-4DDCDBDB2766}" dt="2026-04-07T12:00:29.308" v="21" actId="6549"/>
          <ac:spMkLst>
            <pc:docMk/>
            <pc:sldMk cId="2018439529" sldId="365"/>
            <ac:spMk id="16" creationId="{6C930724-729A-9A61-6598-7637F7B9DA7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34183-BFE7-C04C-ABB6-CEABDF5D9B2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135D7-357A-0C4D-BACB-A5D99B35EB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89F80-0353-D54C-A674-002FD50306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536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89F80-0353-D54C-A674-002FD50306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989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89F80-0353-D54C-A674-002FD50306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002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0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9B371-747A-C452-2CE4-019FADE95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0DC20C-E275-9895-6A2A-15DFED689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B4DE3-F17A-8767-7413-D7AD99971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88BA-ED90-DE42-8DD0-85F2041EEFBB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E86C1-6DA3-D364-7521-2F890C6C0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8BC6-6248-5F8D-CC40-9B64F585A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A80A-6BEE-0044-87A4-31FCE83FE0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56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EAB8C-DAFC-BDE5-007F-10B994C5C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7FF466-7C85-9B96-8DAC-AB383059E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D89D3-73E1-B47E-9794-F567F5526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88BA-ED90-DE42-8DD0-85F2041EEFBB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483C1-D1AA-102D-6576-FA4520E2C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32533-4382-3268-108B-62F39A18F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A80A-6BEE-0044-87A4-31FCE83FE0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97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5EEA6A-98EB-EF24-2C1C-A6148ECB74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2A657-0A81-10E1-CB14-2A274B898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D6124-8B79-D3B1-9536-C992208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88BA-ED90-DE42-8DD0-85F2041EEFBB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35279-2915-DB37-A544-C86481CA7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3DB08-BACE-1051-A9AB-9BF769D2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A80A-6BEE-0044-87A4-31FCE83FE0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10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02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82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83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58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29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12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98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8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9E44-3CB1-D17C-145B-9C6302589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0B14F-5121-317E-3B9F-99C5B7B17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1A6A5-C41D-E7EF-B184-1CD8131C1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88BA-ED90-DE42-8DD0-85F2041EEFBB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9B812-FF38-D3FD-BEDA-E4C53B0B9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3F0C6-8F19-5AAE-63C8-020A94BA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A80A-6BEE-0044-87A4-31FCE83FE0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401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32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73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46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6513E-A41C-7F5D-F97B-B1C40143A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711248-19E6-E47A-D57A-46AC12C48B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B6C44-96AC-669C-0C7F-4583A3E76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D4B75-3C51-794E-9E58-1BC0CEB48F2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E1B70-D485-B2BA-AFD2-D59B86DE7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4A611-C156-CAB9-3B2E-2C6B3E750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F30A-E984-B94A-9C11-4AFF69857A5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86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83CA2-6667-8739-046D-3D1F5BA51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A95DD-EAA0-9E87-E434-A1070C804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1A8F0-A863-BDCA-481B-A5E1614EB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D4B75-3C51-794E-9E58-1BC0CEB48F2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929B1-624D-94EC-9840-D6C8378E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20253-1C0D-6CA2-F7BF-FDDAA395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F30A-E984-B94A-9C11-4AFF69857A5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77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F6067-6BE9-F7C2-E1E1-775A1F6C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6C827-18F5-F9C4-FCF5-DCFE759DF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288DE-2225-8283-ABE9-4CA3E7B8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D4B75-3C51-794E-9E58-1BC0CEB48F2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82535-09A6-148A-74B5-4AC26B235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8FF6C-17C3-2B34-2FB9-5F36E6128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F30A-E984-B94A-9C11-4AFF69857A5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323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52C59-FCD2-5468-6FCD-C84B3F289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0F0C6-3264-D771-8B0C-80C937703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C07092-B738-A5E4-BE1F-09EFA948F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E1641-42C4-B790-7EB6-473E404A7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D4B75-3C51-794E-9E58-1BC0CEB48F2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5620B3-EB17-F4AF-7F8E-7D5B17B76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BEA18-A675-F747-CA64-BBB75039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F30A-E984-B94A-9C11-4AFF69857A5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66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4B957-5D44-838B-FD9C-15B63556C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2ED39-D096-9D04-D5C1-CE3CE818D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0420CE-3FAF-5B06-2AEF-5DCDBFF53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CE95E2-7A2A-6DBF-C327-443588BF7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A22E6D-F7AF-7D69-969F-B61008CB6D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ACF899-B946-E132-D218-72F265707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D4B75-3C51-794E-9E58-1BC0CEB48F2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89CB29-4584-D286-72BA-AD1DCE8D1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B3FEBE-889E-D210-610E-A6A46145C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F30A-E984-B94A-9C11-4AFF69857A5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00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76500-9D75-280D-D0DB-CD85EE57C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CF0239-BE95-E3D1-76FA-231090A1F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D4B75-3C51-794E-9E58-1BC0CEB48F2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7557C-D04C-161A-B95D-A99FC0D2D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9664F-5920-2936-1A43-9560946C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F30A-E984-B94A-9C11-4AFF69857A5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03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D28981-22D7-F326-5672-EB5FF2E28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D4B75-3C51-794E-9E58-1BC0CEB48F2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EE1BD8-0541-BBF8-4D8E-7D17BA937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6F5AB-FD27-F9AC-B047-CB666730F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F30A-E984-B94A-9C11-4AFF69857A5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99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4DF4D-1AC6-7CF1-B937-4BD87273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BBA41-7A52-3F77-5440-D2278DADF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AD28E-A0BB-62BB-00C8-ED955C0B9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88BA-ED90-DE42-8DD0-85F2041EEFBB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85A67-9C5B-4902-536C-97757B929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4D890-F22B-F5DD-CCCA-9D89220BB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A80A-6BEE-0044-87A4-31FCE83FE0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215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A68F1-5AFF-F072-8E2A-DA1EA16A6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98EF8-E889-AC35-AF8B-7865F79EB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A0C66-C47C-09AC-BBA2-06733970D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21CFF-8737-DD44-7B48-C6F756320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D4B75-3C51-794E-9E58-1BC0CEB48F2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7327F-6E42-5579-53EC-1AA2F8AE4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33DD0-5A5C-7CEF-C45C-12BBDD47A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F30A-E984-B94A-9C11-4AFF69857A5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79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0CF21-AAAC-EFD0-36B2-E8D333CD6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A6F3C5-454C-C2BA-C357-7304F457AA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8866A-BABC-AFA9-94BA-B3EC41A94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2EE90-7D00-8C7F-ACBB-D98E94E26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D4B75-3C51-794E-9E58-1BC0CEB48F2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F8CFF9-E1D0-ADD6-5326-B6104B51D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2DA6C-13D9-DAFF-B4DA-716E0041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F30A-E984-B94A-9C11-4AFF69857A5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47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EEE8B-409B-3A91-C807-B64A4A5D4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42C5A-2A1D-3582-71E3-837EDB8DB6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4F632-AFD2-3839-069D-8C6820145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D4B75-3C51-794E-9E58-1BC0CEB48F2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97254-4602-BD41-A2B9-D577A4A0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AA864-5313-6078-553A-0738C4FC6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F30A-E984-B94A-9C11-4AFF69857A5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503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8C8045-D0F6-2705-3330-4C76D6FF82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612664-7080-05E2-B1B4-369E54455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6C41C-DF9B-4426-BFE4-907E3D9F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D4B75-3C51-794E-9E58-1BC0CEB48F2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32AE4-099F-F6A5-6CCD-5E546F5A7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C9A45-B4B0-C527-5351-E211DC02F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F30A-E984-B94A-9C11-4AFF69857A5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6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3518E-00DF-0E60-C582-B78A9D761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7E7E3-85EB-C89A-E328-160417CCC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C7435F-63E9-9F5A-ADBC-EB3042E95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25DD6-CFEE-490B-155A-C2BB6C1C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88BA-ED90-DE42-8DD0-85F2041EEFBB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807A8-F5B5-C693-B227-D2FA927BB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7CE523-3F0D-64A6-8828-FF44AFAA1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A80A-6BEE-0044-87A4-31FCE83FE0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1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1AFFC-33FE-0160-8E8A-73D8474D3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802A9-D4A0-301C-075F-163EA0152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DC93D-7242-BF4F-31D0-1CD3ACB1B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B1E6BC-9B0C-A67F-2809-458B2B180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8522B6-9493-4C9E-4266-498D362936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F6A1D9-8EFB-B6A6-54E0-7C6B761AA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88BA-ED90-DE42-8DD0-85F2041EEFBB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19102A-EB88-AD99-5323-9AB52EBBF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9AE296-0C18-D583-5A9A-B5E68E14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A80A-6BEE-0044-87A4-31FCE83FE0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6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28E7B-E610-6EBD-24D2-B84C615CF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43E9B-63E4-B3C5-0D03-6A6078FD8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88BA-ED90-DE42-8DD0-85F2041EEFBB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76233D-FA28-CCA4-6019-21D4C262F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20C3E-1E80-D5EE-204E-569E9CC4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A80A-6BEE-0044-87A4-31FCE83FE0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80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32B7DE-07A0-3239-1B58-816DBA8FF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88BA-ED90-DE42-8DD0-85F2041EEFBB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6C0590-9B0F-C546-01F5-C02A00D02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A1541-B70B-CC0C-C1D7-3EB7E9902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A80A-6BEE-0044-87A4-31FCE83FE0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98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B0F9-32B6-3657-74B0-6D16AA46E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5AEEF-63C4-5913-E1B0-D89BC320E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588E20-368B-5C4D-8C42-22A5A1998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51E102-A0BF-993C-4F93-F71A48C19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88BA-ED90-DE42-8DD0-85F2041EEFBB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A9498-FFA4-455D-F92A-35D3440D3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E65EC-7E78-11EF-C35D-D20AD161E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A80A-6BEE-0044-87A4-31FCE83FE0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A5BA0-F7D5-1DA5-3706-171DA0A9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591E02-5133-40D2-A6D0-6671347B3F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7FCDD-F2DE-4BD5-C284-2822122B2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C16CD-69E8-0367-A11F-EF478BCF8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88BA-ED90-DE42-8DD0-85F2041EEFBB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D4678-BFC6-7A38-4EA8-44E688659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CC428-147A-E25C-7D96-C599FEC62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A80A-6BEE-0044-87A4-31FCE83FE0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4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741D86-3548-CA54-4CB7-33605C797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8C605-E063-EDA5-4FE0-B7B8FE01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FF71F-07C6-F82B-8D0C-B9A729E13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1088BA-ED90-DE42-8DD0-85F2041EEFBB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F1A6-B9D7-BC52-22A1-E8DBFC923E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79A81-C86A-C2BF-F64A-0E5ADAEA9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B6A80A-6BEE-0044-87A4-31FCE83FE0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3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7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67CF33-1A86-6DFF-150B-AE363D9EA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7CAAD-6C83-9359-A7E1-2867E8DE2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1324D-4B45-591B-E237-D2505C4CA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ED4B75-3C51-794E-9E58-1BC0CEB48F2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63E1B-F91B-4D00-4200-9F114B465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4848F-C92F-B92A-CB33-93E51F2FC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D1F30A-E984-B94A-9C11-4AFF69857A5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0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1C28DCF7-9C4E-60B9-3C3E-D49A250C1B91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Escola Sabatina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49CD09E-89E7-D550-32E6-639F1C34B50A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08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5040-8FF1-0A1E-ECD3-09545044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E4BCFD60-44AA-A4C6-40F8-A8B026C5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43B4D4BC-E5B8-BC59-F37C-B31AD2A20B33}"/>
              </a:ext>
            </a:extLst>
          </p:cNvPr>
          <p:cNvSpPr/>
          <p:nvPr/>
        </p:nvSpPr>
        <p:spPr>
          <a:xfrm>
            <a:off x="0" y="454879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3DF5008-2994-3F5B-6448-36D102535A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E161DE8-803D-7482-53C0-7D5D87258E25}"/>
              </a:ext>
            </a:extLst>
          </p:cNvPr>
          <p:cNvSpPr txBox="1">
            <a:spLocks/>
          </p:cNvSpPr>
          <p:nvPr/>
        </p:nvSpPr>
        <p:spPr>
          <a:xfrm>
            <a:off x="222933" y="45487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A99B435-BFE1-3AE1-49D9-5A81C0B59767}"/>
              </a:ext>
            </a:extLst>
          </p:cNvPr>
          <p:cNvSpPr txBox="1">
            <a:spLocks/>
          </p:cNvSpPr>
          <p:nvPr/>
        </p:nvSpPr>
        <p:spPr>
          <a:xfrm>
            <a:off x="815248" y="2176684"/>
            <a:ext cx="7593696" cy="349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pr’a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 bons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multiplicada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Levar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amor de Deus.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Continua no 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063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714BC-A4E9-D964-3979-5701FB39D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1500E143-7444-A6B2-5B49-5A92B3F94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ounded Rectangle 2">
            <a:extLst>
              <a:ext uri="{FF2B5EF4-FFF2-40B4-BE49-F238E27FC236}">
                <a16:creationId xmlns:a16="http://schemas.microsoft.com/office/drawing/2014/main" id="{58106080-8FB4-4D19-9483-C45F9FD70196}"/>
              </a:ext>
            </a:extLst>
          </p:cNvPr>
          <p:cNvSpPr/>
          <p:nvPr/>
        </p:nvSpPr>
        <p:spPr>
          <a:xfrm>
            <a:off x="0" y="454880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7FAC70A-5513-4887-CAFE-BCEDA132F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08222B-D0D8-6E62-F1BC-4A10F83377E7}"/>
              </a:ext>
            </a:extLst>
          </p:cNvPr>
          <p:cNvSpPr txBox="1">
            <a:spLocks/>
          </p:cNvSpPr>
          <p:nvPr/>
        </p:nvSpPr>
        <p:spPr>
          <a:xfrm>
            <a:off x="251508" y="454880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9E0A737-8C34-1EF9-7ADE-CF6FB2CCFEBA}"/>
              </a:ext>
            </a:extLst>
          </p:cNvPr>
          <p:cNvSpPr txBox="1">
            <a:spLocks/>
          </p:cNvSpPr>
          <p:nvPr/>
        </p:nvSpPr>
        <p:spPr>
          <a:xfrm>
            <a:off x="859315" y="2363970"/>
            <a:ext cx="7560645" cy="3302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35CFA1B-682B-C59A-67A5-6BA208B2B82F}"/>
              </a:ext>
            </a:extLst>
          </p:cNvPr>
          <p:cNvSpPr txBox="1">
            <a:spLocks/>
          </p:cNvSpPr>
          <p:nvPr/>
        </p:nvSpPr>
        <p:spPr>
          <a:xfrm>
            <a:off x="-705453" y="6495479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"What Can I Give to the Lord?" by Rosie Smith, copyright © 2025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249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F3E4211E-FCC2-D43F-1C34-9AD591E39B2C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E QUADRO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DE OFERTAS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939046D-E2C3-1D7C-1C1D-D8733BAE3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Música da Visita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66E6329C-5A4A-0DAD-CD8E-269454C55EE1}"/>
              </a:ext>
            </a:extLst>
          </p:cNvPr>
          <p:cNvSpPr/>
          <p:nvPr/>
        </p:nvSpPr>
        <p:spPr>
          <a:xfrm>
            <a:off x="0" y="471952"/>
            <a:ext cx="3680032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31B551-D1D6-8B1E-73D8-FD772EAB0BCE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BE6B7F2-1FC8-96F6-6C84-4E0EA6A4065B}"/>
              </a:ext>
            </a:extLst>
          </p:cNvPr>
          <p:cNvSpPr txBox="1">
            <a:spLocks/>
          </p:cNvSpPr>
          <p:nvPr/>
        </p:nvSpPr>
        <p:spPr>
          <a:xfrm>
            <a:off x="1078523" y="2114550"/>
            <a:ext cx="8229529" cy="4051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ter-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Bem-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Queremos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2000" i="1" dirty="0">
              <a:solidFill>
                <a:prstClr val="black"/>
              </a:solidFill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86E7116-FAC8-14FC-2891-D24967F7EB32}"/>
              </a:ext>
            </a:extLst>
          </p:cNvPr>
          <p:cNvSpPr txBox="1">
            <a:spLocks/>
          </p:cNvSpPr>
          <p:nvPr/>
        </p:nvSpPr>
        <p:spPr>
          <a:xfrm>
            <a:off x="202061" y="641726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444800AC-0FB1-17B4-4170-A24870313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4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35FDD68-F0E9-6063-F3E9-DD158981A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71C685F7-63C1-F618-F5E1-472A2174F46C}"/>
              </a:ext>
            </a:extLst>
          </p:cNvPr>
          <p:cNvSpPr/>
          <p:nvPr/>
        </p:nvSpPr>
        <p:spPr>
          <a:xfrm>
            <a:off x="0" y="454644"/>
            <a:ext cx="3681724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AED81-C70B-6FAD-7BE9-006CCE14AD86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617565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52E03E-C43B-D935-F1AE-5E3A8B357153}"/>
              </a:ext>
            </a:extLst>
          </p:cNvPr>
          <p:cNvSpPr txBox="1">
            <a:spLocks/>
          </p:cNvSpPr>
          <p:nvPr/>
        </p:nvSpPr>
        <p:spPr>
          <a:xfrm>
            <a:off x="238006" y="6381208"/>
            <a:ext cx="861891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B370392-861E-8C65-A7B5-D2CF5B8C72E7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arabéns">
            <a:hlinkClick r:id="" action="ppaction://media"/>
            <a:extLst>
              <a:ext uri="{FF2B5EF4-FFF2-40B4-BE49-F238E27FC236}">
                <a16:creationId xmlns:a16="http://schemas.microsoft.com/office/drawing/2014/main" id="{8D98FAAD-B32D-FA94-F645-2AAEF78C8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17FE751-EDBA-6083-41FE-D052BA8E32AF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ATIVIDADES DE FOCO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75B9F89A-1B13-712A-2CE5-F811E41D8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264405" y="1720840"/>
            <a:ext cx="764493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me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aprender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perdoar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outros.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B4B6216A-D4AE-1FF9-4300-683766B8D98C}"/>
              </a:ext>
            </a:extLst>
          </p:cNvPr>
          <p:cNvSpPr/>
          <p:nvPr/>
        </p:nvSpPr>
        <p:spPr>
          <a:xfrm>
            <a:off x="-1" y="447585"/>
            <a:ext cx="2598873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5767DA1-4DA8-8BE8-A662-20DA89A4C0C9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0139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2242A08-F408-1BE4-5256-F5CDE7066F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HISTÓRIA BÍBLICA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645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Cara humana, turbante, texto, Barba humana&#10;&#10;Descrição gerada automaticamente">
            <a:extLst>
              <a:ext uri="{FF2B5EF4-FFF2-40B4-BE49-F238E27FC236}">
                <a16:creationId xmlns:a16="http://schemas.microsoft.com/office/drawing/2014/main" id="{9EF4EAC8-7985-328B-3816-9F857BEF2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20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1BA1C6-2D50-3C7D-8EC6-553C883422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247" r="51378" b="2180"/>
          <a:stretch>
            <a:fillRect/>
          </a:stretch>
        </p:blipFill>
        <p:spPr>
          <a:xfrm>
            <a:off x="1565832" y="0"/>
            <a:ext cx="9060335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82CC5B-FC11-114C-9FB7-1D3C9F4450E5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076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29AD9EA6-7574-E2E9-638B-A489D281A5EA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 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B0D22D-11BE-7184-9014-4A8C2F4CF7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024" b="11313"/>
          <a:stretch>
            <a:fillRect/>
          </a:stretch>
        </p:blipFill>
        <p:spPr>
          <a:xfrm>
            <a:off x="3704881" y="0"/>
            <a:ext cx="4782237" cy="685463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D2F8711-5BB0-30EF-3F6A-E128CAC0E93F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32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60D75F-AB21-941C-3FC5-6413066734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21" r="12495" b="17982"/>
          <a:stretch>
            <a:fillRect/>
          </a:stretch>
        </p:blipFill>
        <p:spPr>
          <a:xfrm>
            <a:off x="0" y="0"/>
            <a:ext cx="12188093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76724E1-852A-2EE1-2849-113D15505C05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361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1F899-0011-4017-125E-FA5179B3B5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67" t="45537" b="3157"/>
          <a:stretch>
            <a:fillRect/>
          </a:stretch>
        </p:blipFill>
        <p:spPr>
          <a:xfrm>
            <a:off x="1325079" y="0"/>
            <a:ext cx="954184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3D778F-F4F6-71EE-4F3B-2C46A15B998B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095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B6EF73-59F1-9A2C-5C82-02DC2315F9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35" r="63651" b="1455"/>
          <a:stretch>
            <a:fillRect/>
          </a:stretch>
        </p:blipFill>
        <p:spPr>
          <a:xfrm>
            <a:off x="3767775" y="0"/>
            <a:ext cx="4656449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3A35221-0917-59D8-ADD9-E9B8F491C23A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941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1DEDE0-A868-8BD7-AB57-2CFB97CD84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22" r="779" b="2676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35EA19-4ECF-9486-3C1D-8851B1059DFA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922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DESCOBRIR A HISTÓRIA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0DA68CF-B077-7E45-479E-54B6B076B1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37" b="9053"/>
          <a:stretch>
            <a:fillRect/>
          </a:stretch>
        </p:blipFill>
        <p:spPr>
          <a:xfrm>
            <a:off x="5137176" y="12824"/>
            <a:ext cx="7054824" cy="683235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69B7AE6-0F25-4601-19C7-A5E74FEF5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5" y="3071762"/>
            <a:ext cx="3924848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54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BE94EE6-9FEB-758D-08CD-89EB62B5D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584882" y="1111858"/>
            <a:ext cx="702942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sei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planos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estou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projetando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vós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diz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Senhor;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planos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mal,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vos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futuro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esperança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AU" sz="40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Jeremias 29:11</a:t>
            </a: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6EE0760-A466-728C-AEAE-29550C15794F}"/>
              </a:ext>
            </a:extLst>
          </p:cNvPr>
          <p:cNvSpPr/>
          <p:nvPr/>
        </p:nvSpPr>
        <p:spPr>
          <a:xfrm>
            <a:off x="-85547" y="464347"/>
            <a:ext cx="4185139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7A6E18-DAFF-AB0F-F6A4-4A12C70A797E}"/>
              </a:ext>
            </a:extLst>
          </p:cNvPr>
          <p:cNvSpPr txBox="1">
            <a:spLocks/>
          </p:cNvSpPr>
          <p:nvPr/>
        </p:nvSpPr>
        <p:spPr>
          <a:xfrm>
            <a:off x="373867" y="464347"/>
            <a:ext cx="342440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99579-7F03-1914-9C9B-F674A04CE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B4A304CE-BC0D-2ECB-3F3C-4AD3236E2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ABCCF7A4-3254-C6B9-03B2-0907E4AEAED9}"/>
              </a:ext>
            </a:extLst>
          </p:cNvPr>
          <p:cNvSpPr txBox="1">
            <a:spLocks/>
          </p:cNvSpPr>
          <p:nvPr/>
        </p:nvSpPr>
        <p:spPr>
          <a:xfrm>
            <a:off x="812800" y="2121100"/>
            <a:ext cx="7844090" cy="3897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pensamentos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tenho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Sobre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Pensamentos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mal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futuro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esperaste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Jeremias 29 verso 11.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(X3)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en-AU" sz="3600" b="1" i="1" dirty="0">
              <a:solidFill>
                <a:srgbClr val="639C7B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en-AU" sz="1800" dirty="0">
              <a:solidFill>
                <a:srgbClr val="639C7B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F464BD8-5AA5-FC24-24CD-95A413FFDCBE}"/>
              </a:ext>
            </a:extLst>
          </p:cNvPr>
          <p:cNvSpPr txBox="1">
            <a:spLocks/>
          </p:cNvSpPr>
          <p:nvPr/>
        </p:nvSpPr>
        <p:spPr>
          <a:xfrm>
            <a:off x="0" y="6397710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"Jeremiah 29:11" music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2D4DF1C-A577-747D-0403-17A18662C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269111"/>
            <a:ext cx="3825299" cy="440037"/>
          </a:xfrm>
        </p:spPr>
        <p:txBody>
          <a:bodyPr>
            <a:no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br>
              <a:rPr lang="en-AU" sz="2400" b="1" dirty="0">
                <a:solidFill>
                  <a:srgbClr val="639C7B"/>
                </a:solidFill>
                <a:latin typeface="Century Gothic" panose="020B0502020202020204" pitchFamily="34" charset="0"/>
              </a:rPr>
            </a:br>
            <a:br>
              <a:rPr lang="en-AU" sz="2400" b="1" dirty="0">
                <a:solidFill>
                  <a:srgbClr val="639C7B"/>
                </a:solidFill>
                <a:latin typeface="Century Gothic" panose="020B0502020202020204" pitchFamily="34" charset="0"/>
              </a:rPr>
            </a:br>
            <a:r>
              <a:rPr lang="en-AU" sz="24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Jeremias 29:11</a:t>
            </a:r>
            <a:br>
              <a:rPr lang="en-AU" sz="2400" dirty="0">
                <a:solidFill>
                  <a:srgbClr val="639C7B"/>
                </a:solidFill>
                <a:latin typeface="Century Gothic" panose="020B0502020202020204" pitchFamily="34" charset="0"/>
              </a:rPr>
            </a:br>
            <a:endParaRPr lang="en-AU" sz="2400" dirty="0">
              <a:solidFill>
                <a:srgbClr val="639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5152A7B1-5221-083C-F17A-B10E1497A7AA}"/>
              </a:ext>
            </a:extLst>
          </p:cNvPr>
          <p:cNvSpPr/>
          <p:nvPr/>
        </p:nvSpPr>
        <p:spPr>
          <a:xfrm>
            <a:off x="-1" y="447585"/>
            <a:ext cx="3118921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6E9013-F2ED-AC16-E219-91E65DA0EDFA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53403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CANÇÃO BÍBLICA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1" name="Jeremias c29 v11">
            <a:hlinkClick r:id="" action="ppaction://media"/>
            <a:extLst>
              <a:ext uri="{FF2B5EF4-FFF2-40B4-BE49-F238E27FC236}">
                <a16:creationId xmlns:a16="http://schemas.microsoft.com/office/drawing/2014/main" id="{71BD9ECD-B16C-DFFD-F238-7732590B5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FEE5A13-D2E7-922E-817C-E97F7DBC3ED8}"/>
              </a:ext>
            </a:extLst>
          </p:cNvPr>
          <p:cNvSpPr/>
          <p:nvPr/>
        </p:nvSpPr>
        <p:spPr>
          <a:xfrm>
            <a:off x="226086" y="1421725"/>
            <a:ext cx="4522575" cy="3570758"/>
          </a:xfrm>
          <a:prstGeom prst="roundRect">
            <a:avLst/>
          </a:prstGeom>
          <a:solidFill>
            <a:srgbClr val="3168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LIÇÃO DA NATUREZA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AC35B633-4417-198E-6E02-2FF67D669CC8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Escola Sabatina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147A68D-86E3-A54B-07A2-66E24320B1C9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396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CDFBDB-F330-AA06-7E84-43428A9C2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93193A-DE36-2125-5B06-FE7E7F76DE59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2910638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37462418-2E8D-428C-8023-25D6872B2938}"/>
              </a:ext>
            </a:extLst>
          </p:cNvPr>
          <p:cNvSpPr/>
          <p:nvPr/>
        </p:nvSpPr>
        <p:spPr>
          <a:xfrm>
            <a:off x="-142597" y="466989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F2C3903-249A-80ED-761E-C90C7DF76D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0482" y="973220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Que Deus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te</a:t>
            </a: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guarde</a:t>
            </a:r>
            <a:endParaRPr lang="en-AU" sz="240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1716FA1-9AE0-1552-E7FE-95D3A6FF9C3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CANÇÃO DE ENCERRAMENTO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03C6825-FFFA-9631-46EF-ADC921679012}"/>
              </a:ext>
            </a:extLst>
          </p:cNvPr>
          <p:cNvSpPr txBox="1">
            <a:spLocks/>
          </p:cNvSpPr>
          <p:nvPr/>
        </p:nvSpPr>
        <p:spPr>
          <a:xfrm>
            <a:off x="3666836" y="1795749"/>
            <a:ext cx="8068913" cy="4342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4B1C667-76C0-2A4B-103D-AE84593FC294}"/>
              </a:ext>
            </a:extLst>
          </p:cNvPr>
          <p:cNvSpPr txBox="1">
            <a:spLocks/>
          </p:cNvSpPr>
          <p:nvPr/>
        </p:nvSpPr>
        <p:spPr>
          <a:xfrm>
            <a:off x="4584131" y="6520660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"God Be With You" by Rosie Smith, copyright © 2025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1" name="Que Deus te Guarde">
            <a:hlinkClick r:id="" action="ppaction://media"/>
            <a:extLst>
              <a:ext uri="{FF2B5EF4-FFF2-40B4-BE49-F238E27FC236}">
                <a16:creationId xmlns:a16="http://schemas.microsoft.com/office/drawing/2014/main" id="{B187FEC5-C2D3-B960-D795-311B2455F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7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9227C1-A6A2-FCAD-D1FB-EFD93D137A8A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7489302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REVISÃO E ORAÇÃO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5040-8FF1-0A1E-ECD3-09545044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DEF96439-12AA-D08A-3536-EABDBE410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B3E6643-08CD-A79B-3047-30A2A79923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N’Ele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eu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posso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confiar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C930724-729A-9A61-6598-7637F7B9DA7B}"/>
              </a:ext>
            </a:extLst>
          </p:cNvPr>
          <p:cNvSpPr txBox="1">
            <a:spLocks/>
          </p:cNvSpPr>
          <p:nvPr/>
        </p:nvSpPr>
        <p:spPr>
          <a:xfrm>
            <a:off x="817562" y="1659944"/>
            <a:ext cx="7736777" cy="4721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promessas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cumprirá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prometeu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promessas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cumprirá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prometeu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é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fiel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n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promessas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meu Deus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sim, de amor.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’E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Repetir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B148F7E-34F3-16FE-A814-A8B25A093313}"/>
              </a:ext>
            </a:extLst>
          </p:cNvPr>
          <p:cNvSpPr txBox="1">
            <a:spLocks/>
          </p:cNvSpPr>
          <p:nvPr/>
        </p:nvSpPr>
        <p:spPr>
          <a:xfrm>
            <a:off x="-664460" y="6498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 Is My Faithful Friend" by Rosie Smith, copyright © 2024 General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DD43A60B-C102-B18E-4EDE-A8329783D45A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66754C8-55F2-18CA-6AFC-88E428A20CFA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353996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" name="Nele Eu Posso Confiar">
            <a:hlinkClick r:id="" action="ppaction://media"/>
            <a:extLst>
              <a:ext uri="{FF2B5EF4-FFF2-40B4-BE49-F238E27FC236}">
                <a16:creationId xmlns:a16="http://schemas.microsoft.com/office/drawing/2014/main" id="{4C755931-9C1B-8E42-9849-3ECA4BDA8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3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F3663-2186-C480-267E-33954F1F7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5F850706-C6B8-04AA-97CB-85FD75AF7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A10164E-581F-870C-1956-A233C3956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Escada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Jacó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F4A0CB5-67FA-0309-EE3B-7A7AF48DBE1E}"/>
              </a:ext>
            </a:extLst>
          </p:cNvPr>
          <p:cNvSpPr txBox="1">
            <a:spLocks/>
          </p:cNvSpPr>
          <p:nvPr/>
        </p:nvSpPr>
        <p:spPr>
          <a:xfrm>
            <a:off x="487111" y="1768980"/>
            <a:ext cx="8050138" cy="4256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sós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ficou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pedra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deitou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adormecer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deu-lhe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especial.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escada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alcançava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subiam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desciam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anjos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Enviados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filhos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sabermos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sós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169B04C8-6466-3290-AB34-036E8A98EDEA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5AEAB8D-2F40-D1A9-1754-3233B6F855D2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353996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5" name="Escada de Jacó">
            <a:hlinkClick r:id="" action="ppaction://media"/>
            <a:extLst>
              <a:ext uri="{FF2B5EF4-FFF2-40B4-BE49-F238E27FC236}">
                <a16:creationId xmlns:a16="http://schemas.microsoft.com/office/drawing/2014/main" id="{EB4DF148-8FDB-56EF-FC19-FB29229C7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3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3CC7E-4772-C6AF-53E6-C593709D6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B2B4113F-100C-B39D-1FCF-8B843E72A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4C8552-190F-FB4F-5C29-2643916442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Escada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Jacó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A60BBAD-29E0-2743-3D51-A90E56E5C0CE}"/>
              </a:ext>
            </a:extLst>
          </p:cNvPr>
          <p:cNvSpPr txBox="1">
            <a:spLocks/>
          </p:cNvSpPr>
          <p:nvPr/>
        </p:nvSpPr>
        <p:spPr>
          <a:xfrm>
            <a:off x="487111" y="1768980"/>
            <a:ext cx="8050138" cy="4256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o mal 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alcançar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preciso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salvará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Jacó.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escada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alcançava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subiam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desciam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anjos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Enviados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Seus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filhos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sabermos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sós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sabermos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sós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8DF14188-E632-957C-3AC6-FDB0938E3857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52096E8-41B1-19B1-6D58-AAC7DE2D8BA7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353996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43116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3BC34-CD25-6368-A031-D0A678D89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EECA3AF3-2C7F-E1E3-E78D-9C88FF64A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6075898-1B1E-3B4C-DEC8-670D55842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112" y="97918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do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Sábado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07DCCE4-2351-CF48-53D5-1792DEBA6908}"/>
              </a:ext>
            </a:extLst>
          </p:cNvPr>
          <p:cNvSpPr txBox="1">
            <a:spLocks/>
          </p:cNvSpPr>
          <p:nvPr/>
        </p:nvSpPr>
        <p:spPr>
          <a:xfrm>
            <a:off x="412598" y="1425432"/>
            <a:ext cx="7188352" cy="5052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Criou-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salvou-nos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Ele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voltará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buscar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(X3)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1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Jesus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bem-vindo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hoje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aqui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Pai,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bem-vindo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neste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lugar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Santo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Espírito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enche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corações</a:t>
            </a: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Neste santo e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bom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lugar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(X2)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La, la, la, la.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4F3600B-15F7-8C86-E4ED-A289A8D05757}"/>
              </a:ext>
            </a:extLst>
          </p:cNvPr>
          <p:cNvSpPr txBox="1">
            <a:spLocks/>
          </p:cNvSpPr>
          <p:nvPr/>
        </p:nvSpPr>
        <p:spPr>
          <a:xfrm>
            <a:off x="-869879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"Sabbath Song" by Alexandria and Leighton Heise, copyright © 2020, Alexandria and Leighton Heise.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AE0DC48F-4BF2-BD4B-1686-3EE093EB8245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AC85983-0C08-0F37-9E8A-06948A031BE3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353996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7" name="Canção do Sábado">
            <a:hlinkClick r:id="" action="ppaction://media"/>
            <a:extLst>
              <a:ext uri="{FF2B5EF4-FFF2-40B4-BE49-F238E27FC236}">
                <a16:creationId xmlns:a16="http://schemas.microsoft.com/office/drawing/2014/main" id="{5287FAD1-3079-7FB0-D961-CB81AD895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0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1074033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D85A05A2-15CE-1A78-8348-750ECA2B4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660AB732-AE4B-6F70-2C4B-D4DEC1075D9D}"/>
              </a:ext>
            </a:extLst>
          </p:cNvPr>
          <p:cNvSpPr/>
          <p:nvPr/>
        </p:nvSpPr>
        <p:spPr>
          <a:xfrm>
            <a:off x="0" y="455428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5C8375D-5C9B-1736-1442-EF9B9E863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EDE615A-12C9-7700-5320-3D89D6DE57E7}"/>
              </a:ext>
            </a:extLst>
          </p:cNvPr>
          <p:cNvSpPr txBox="1">
            <a:spLocks/>
          </p:cNvSpPr>
          <p:nvPr/>
        </p:nvSpPr>
        <p:spPr>
          <a:xfrm>
            <a:off x="262666" y="4554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FOCO NA BÍBLIA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4722A793-0A5B-7D5D-09F6-B0D6CE1BD9B4}"/>
              </a:ext>
            </a:extLst>
          </p:cNvPr>
          <p:cNvSpPr txBox="1">
            <a:spLocks/>
          </p:cNvSpPr>
          <p:nvPr/>
        </p:nvSpPr>
        <p:spPr>
          <a:xfrm>
            <a:off x="824491" y="2220751"/>
            <a:ext cx="7595470" cy="344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lang="en-US" sz="320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defRPr/>
            </a:pPr>
            <a:r>
              <a:rPr lang="en-US" sz="1600" kern="10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 no </a:t>
            </a:r>
            <a:r>
              <a:rPr lang="en-US" sz="1600" kern="10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slide)</a:t>
            </a: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3" name="Que Posso Dar ao Senhor">
            <a:hlinkClick r:id="" action="ppaction://media"/>
            <a:extLst>
              <a:ext uri="{FF2B5EF4-FFF2-40B4-BE49-F238E27FC236}">
                <a16:creationId xmlns:a16="http://schemas.microsoft.com/office/drawing/2014/main" id="{E0F3B65C-DFB0-CD81-2EB1-615C39DFC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896</Words>
  <Application>Microsoft Office PowerPoint</Application>
  <PresentationFormat>Ecrã Panorâmico</PresentationFormat>
  <Paragraphs>193</Paragraphs>
  <Slides>33</Slides>
  <Notes>6</Notes>
  <HiddenSlides>0</HiddenSlides>
  <MMClips>8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dos diapositivos</vt:lpstr>
      </vt:variant>
      <vt:variant>
        <vt:i4>33</vt:i4>
      </vt:variant>
    </vt:vector>
  </HeadingPairs>
  <TitlesOfParts>
    <vt:vector size="41" baseType="lpstr">
      <vt:lpstr>Aptos</vt:lpstr>
      <vt:lpstr>Aptos Display</vt:lpstr>
      <vt:lpstr>Arial</vt:lpstr>
      <vt:lpstr>Century Gothic</vt:lpstr>
      <vt:lpstr>Helvetica</vt:lpstr>
      <vt:lpstr>Office Theme</vt:lpstr>
      <vt:lpstr>1_Office Theme</vt:lpstr>
      <vt:lpstr>2_Office Theme</vt:lpstr>
      <vt:lpstr>Apresentação do PowerPoint</vt:lpstr>
      <vt:lpstr>Apresentação do PowerPoint</vt:lpstr>
      <vt:lpstr>Apresentação do PowerPoint</vt:lpstr>
      <vt:lpstr>N’Ele eu posso confiar</vt:lpstr>
      <vt:lpstr>Escada de Jacó</vt:lpstr>
      <vt:lpstr>Escada de Jacó</vt:lpstr>
      <vt:lpstr>Canção do Sábado</vt:lpstr>
      <vt:lpstr>Apresentação do PowerPoint</vt:lpstr>
      <vt:lpstr>Que posso dar ao Senhor?</vt:lpstr>
      <vt:lpstr>Que posso dar ao Senhor?</vt:lpstr>
      <vt:lpstr>Que posso dar ao Senhor?</vt:lpstr>
      <vt:lpstr>Apresentação do PowerPoint</vt:lpstr>
      <vt:lpstr>Música da Visita</vt:lpstr>
      <vt:lpstr>Parabéns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Jeremias 29:11 </vt:lpstr>
      <vt:lpstr>Apresentação do PowerPoint</vt:lpstr>
      <vt:lpstr>Apresentação do PowerPoint</vt:lpstr>
      <vt:lpstr>Que Deus te guarde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Conceição Teles</cp:lastModifiedBy>
  <cp:revision>6</cp:revision>
  <dcterms:created xsi:type="dcterms:W3CDTF">2025-11-11T14:48:10Z</dcterms:created>
  <dcterms:modified xsi:type="dcterms:W3CDTF">2026-04-07T13:56:01Z</dcterms:modified>
</cp:coreProperties>
</file>