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2" r:id="rId3"/>
  </p:sldMasterIdLst>
  <p:notesMasterIdLst>
    <p:notesMasterId r:id="rId39"/>
  </p:notesMasterIdLst>
  <p:sldIdLst>
    <p:sldId id="363" r:id="rId4"/>
    <p:sldId id="341" r:id="rId5"/>
    <p:sldId id="364" r:id="rId6"/>
    <p:sldId id="365" r:id="rId7"/>
    <p:sldId id="366" r:id="rId8"/>
    <p:sldId id="367" r:id="rId9"/>
    <p:sldId id="372" r:id="rId10"/>
    <p:sldId id="370" r:id="rId11"/>
    <p:sldId id="371" r:id="rId12"/>
    <p:sldId id="360" r:id="rId13"/>
    <p:sldId id="276" r:id="rId14"/>
    <p:sldId id="291" r:id="rId15"/>
    <p:sldId id="348" r:id="rId16"/>
    <p:sldId id="349" r:id="rId17"/>
    <p:sldId id="335" r:id="rId18"/>
    <p:sldId id="361" r:id="rId19"/>
    <p:sldId id="296" r:id="rId20"/>
    <p:sldId id="353" r:id="rId21"/>
    <p:sldId id="337" r:id="rId22"/>
    <p:sldId id="273" r:id="rId23"/>
    <p:sldId id="256" r:id="rId24"/>
    <p:sldId id="257" r:id="rId25"/>
    <p:sldId id="258" r:id="rId26"/>
    <p:sldId id="259" r:id="rId27"/>
    <p:sldId id="260" r:id="rId28"/>
    <p:sldId id="261" r:id="rId29"/>
    <p:sldId id="339" r:id="rId30"/>
    <p:sldId id="368" r:id="rId31"/>
    <p:sldId id="277" r:id="rId32"/>
    <p:sldId id="358" r:id="rId33"/>
    <p:sldId id="354" r:id="rId34"/>
    <p:sldId id="301" r:id="rId35"/>
    <p:sldId id="350" r:id="rId36"/>
    <p:sldId id="355" r:id="rId37"/>
    <p:sldId id="302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39C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1DAF74E-B724-4F78-90BE-0D799FBBC139}" v="11" dt="2026-04-07T14:45:57.06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77"/>
    <p:restoredTop sz="94731"/>
  </p:normalViewPr>
  <p:slideViewPr>
    <p:cSldViewPr snapToGrid="0">
      <p:cViewPr varScale="1">
        <p:scale>
          <a:sx n="48" d="100"/>
          <a:sy n="48" d="100"/>
        </p:scale>
        <p:origin x="67" y="83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microsoft.com/office/2016/11/relationships/changesInfo" Target="changesInfos/changesInfo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ableStyles" Target="tableStyle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20" Type="http://schemas.openxmlformats.org/officeDocument/2006/relationships/slide" Target="slides/slide17.xml"/><Relationship Id="rId4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onceição Teles" userId="9b4626f9-f549-4e5a-acb2-002865762d89" providerId="ADAL" clId="{6164ECDA-3DE9-489C-8C95-4DDCDBDB2766}"/>
    <pc:docChg chg="undo custSel addSld delSld modSld">
      <pc:chgData name="Conceição Teles" userId="9b4626f9-f549-4e5a-acb2-002865762d89" providerId="ADAL" clId="{6164ECDA-3DE9-489C-8C95-4DDCDBDB2766}" dt="2026-04-07T14:46:21.683" v="48" actId="1076"/>
      <pc:docMkLst>
        <pc:docMk/>
      </pc:docMkLst>
      <pc:sldChg chg="modSp mod">
        <pc:chgData name="Conceição Teles" userId="9b4626f9-f549-4e5a-acb2-002865762d89" providerId="ADAL" clId="{6164ECDA-3DE9-489C-8C95-4DDCDBDB2766}" dt="2026-04-07T14:10:59.949" v="14" actId="20577"/>
        <pc:sldMkLst>
          <pc:docMk/>
          <pc:sldMk cId="3251305457" sldId="277"/>
        </pc:sldMkLst>
        <pc:spChg chg="mod">
          <ac:chgData name="Conceição Teles" userId="9b4626f9-f549-4e5a-acb2-002865762d89" providerId="ADAL" clId="{6164ECDA-3DE9-489C-8C95-4DDCDBDB2766}" dt="2026-04-07T14:10:59.949" v="14" actId="20577"/>
          <ac:spMkLst>
            <pc:docMk/>
            <pc:sldMk cId="3251305457" sldId="277"/>
            <ac:spMk id="6" creationId="{07653D63-0DCE-645E-D20A-D77A2CEF764B}"/>
          </ac:spMkLst>
        </pc:spChg>
      </pc:sldChg>
      <pc:sldChg chg="modSp mod">
        <pc:chgData name="Conceição Teles" userId="9b4626f9-f549-4e5a-acb2-002865762d89" providerId="ADAL" clId="{6164ECDA-3DE9-489C-8C95-4DDCDBDB2766}" dt="2026-04-07T14:09:03.925" v="12" actId="5793"/>
        <pc:sldMkLst>
          <pc:docMk/>
          <pc:sldMk cId="1526119365" sldId="296"/>
        </pc:sldMkLst>
        <pc:spChg chg="mod">
          <ac:chgData name="Conceição Teles" userId="9b4626f9-f549-4e5a-acb2-002865762d89" providerId="ADAL" clId="{6164ECDA-3DE9-489C-8C95-4DDCDBDB2766}" dt="2026-04-07T14:09:03.925" v="12" actId="5793"/>
          <ac:spMkLst>
            <pc:docMk/>
            <pc:sldMk cId="1526119365" sldId="296"/>
            <ac:spMk id="12" creationId="{D2A800C1-CA0A-55CC-A238-273AC772B1DC}"/>
          </ac:spMkLst>
        </pc:spChg>
      </pc:sldChg>
      <pc:sldChg chg="modSp mod">
        <pc:chgData name="Conceição Teles" userId="9b4626f9-f549-4e5a-acb2-002865762d89" providerId="ADAL" clId="{6164ECDA-3DE9-489C-8C95-4DDCDBDB2766}" dt="2026-04-07T14:08:48.473" v="8" actId="20577"/>
        <pc:sldMkLst>
          <pc:docMk/>
          <pc:sldMk cId="4010889696" sldId="361"/>
        </pc:sldMkLst>
        <pc:spChg chg="mod">
          <ac:chgData name="Conceição Teles" userId="9b4626f9-f549-4e5a-acb2-002865762d89" providerId="ADAL" clId="{6164ECDA-3DE9-489C-8C95-4DDCDBDB2766}" dt="2026-04-07T14:08:48.473" v="8" actId="20577"/>
          <ac:spMkLst>
            <pc:docMk/>
            <pc:sldMk cId="4010889696" sldId="361"/>
            <ac:spMk id="13" creationId="{A8D391B6-0B9E-9F57-99D8-92ABD918678E}"/>
          </ac:spMkLst>
        </pc:spChg>
      </pc:sldChg>
      <pc:sldChg chg="modSp mod">
        <pc:chgData name="Conceição Teles" userId="9b4626f9-f549-4e5a-acb2-002865762d89" providerId="ADAL" clId="{6164ECDA-3DE9-489C-8C95-4DDCDBDB2766}" dt="2026-04-07T14:00:28.881" v="0" actId="1038"/>
        <pc:sldMkLst>
          <pc:docMk/>
          <pc:sldMk cId="960618819" sldId="366"/>
        </pc:sldMkLst>
        <pc:picChg chg="mod">
          <ac:chgData name="Conceição Teles" userId="9b4626f9-f549-4e5a-acb2-002865762d89" providerId="ADAL" clId="{6164ECDA-3DE9-489C-8C95-4DDCDBDB2766}" dt="2026-04-07T14:00:28.881" v="0" actId="1038"/>
          <ac:picMkLst>
            <pc:docMk/>
            <pc:sldMk cId="960618819" sldId="366"/>
            <ac:picMk id="18" creationId="{BA7EE13F-7E04-2796-A9F4-C033C4D3E717}"/>
          </ac:picMkLst>
        </pc:picChg>
      </pc:sldChg>
      <pc:sldChg chg="addSp delSp mod">
        <pc:chgData name="Conceição Teles" userId="9b4626f9-f549-4e5a-acb2-002865762d89" providerId="ADAL" clId="{6164ECDA-3DE9-489C-8C95-4DDCDBDB2766}" dt="2026-04-07T14:19:28.777" v="16" actId="478"/>
        <pc:sldMkLst>
          <pc:docMk/>
          <pc:sldMk cId="3004537835" sldId="367"/>
        </pc:sldMkLst>
        <pc:spChg chg="add del">
          <ac:chgData name="Conceição Teles" userId="9b4626f9-f549-4e5a-acb2-002865762d89" providerId="ADAL" clId="{6164ECDA-3DE9-489C-8C95-4DDCDBDB2766}" dt="2026-04-07T14:19:28.777" v="16" actId="478"/>
          <ac:spMkLst>
            <pc:docMk/>
            <pc:sldMk cId="3004537835" sldId="367"/>
            <ac:spMk id="3" creationId="{AF8462BF-399C-107A-9F85-48A515C2FD92}"/>
          </ac:spMkLst>
        </pc:spChg>
      </pc:sldChg>
      <pc:sldChg chg="addSp delSp modSp new del mod modAnim">
        <pc:chgData name="Conceição Teles" userId="9b4626f9-f549-4e5a-acb2-002865762d89" providerId="ADAL" clId="{6164ECDA-3DE9-489C-8C95-4DDCDBDB2766}" dt="2026-04-07T14:21:39.518" v="32" actId="47"/>
        <pc:sldMkLst>
          <pc:docMk/>
          <pc:sldMk cId="2818054022" sldId="369"/>
        </pc:sldMkLst>
        <pc:spChg chg="del">
          <ac:chgData name="Conceição Teles" userId="9b4626f9-f549-4e5a-acb2-002865762d89" providerId="ADAL" clId="{6164ECDA-3DE9-489C-8C95-4DDCDBDB2766}" dt="2026-04-07T14:19:47.458" v="18" actId="478"/>
          <ac:spMkLst>
            <pc:docMk/>
            <pc:sldMk cId="2818054022" sldId="369"/>
            <ac:spMk id="2" creationId="{53E82D59-25C2-B648-9F56-EA567C18D26E}"/>
          </ac:spMkLst>
        </pc:spChg>
        <pc:spChg chg="del">
          <ac:chgData name="Conceição Teles" userId="9b4626f9-f549-4e5a-acb2-002865762d89" providerId="ADAL" clId="{6164ECDA-3DE9-489C-8C95-4DDCDBDB2766}" dt="2026-04-07T14:19:47.458" v="18" actId="478"/>
          <ac:spMkLst>
            <pc:docMk/>
            <pc:sldMk cId="2818054022" sldId="369"/>
            <ac:spMk id="3" creationId="{922066DD-6844-11E8-4489-B349832BE7E4}"/>
          </ac:spMkLst>
        </pc:spChg>
        <pc:spChg chg="add mod">
          <ac:chgData name="Conceição Teles" userId="9b4626f9-f549-4e5a-acb2-002865762d89" providerId="ADAL" clId="{6164ECDA-3DE9-489C-8C95-4DDCDBDB2766}" dt="2026-04-07T14:20:10.694" v="20"/>
          <ac:spMkLst>
            <pc:docMk/>
            <pc:sldMk cId="2818054022" sldId="369"/>
            <ac:spMk id="4" creationId="{4683334C-620E-7974-7767-226D9CA6843B}"/>
          </ac:spMkLst>
        </pc:spChg>
        <pc:spChg chg="add mod">
          <ac:chgData name="Conceição Teles" userId="9b4626f9-f549-4e5a-acb2-002865762d89" providerId="ADAL" clId="{6164ECDA-3DE9-489C-8C95-4DDCDBDB2766}" dt="2026-04-07T14:20:01.335" v="19"/>
          <ac:spMkLst>
            <pc:docMk/>
            <pc:sldMk cId="2818054022" sldId="369"/>
            <ac:spMk id="5" creationId="{BAEA0D37-8314-308B-7484-1C6120124B53}"/>
          </ac:spMkLst>
        </pc:spChg>
        <pc:spChg chg="add mod">
          <ac:chgData name="Conceição Teles" userId="9b4626f9-f549-4e5a-acb2-002865762d89" providerId="ADAL" clId="{6164ECDA-3DE9-489C-8C95-4DDCDBDB2766}" dt="2026-04-07T14:20:01.335" v="19"/>
          <ac:spMkLst>
            <pc:docMk/>
            <pc:sldMk cId="2818054022" sldId="369"/>
            <ac:spMk id="6" creationId="{0A0198E5-1766-D15C-5D13-8F981D750EC1}"/>
          </ac:spMkLst>
        </pc:spChg>
        <pc:spChg chg="add mod">
          <ac:chgData name="Conceição Teles" userId="9b4626f9-f549-4e5a-acb2-002865762d89" providerId="ADAL" clId="{6164ECDA-3DE9-489C-8C95-4DDCDBDB2766}" dt="2026-04-07T14:20:01.335" v="19"/>
          <ac:spMkLst>
            <pc:docMk/>
            <pc:sldMk cId="2818054022" sldId="369"/>
            <ac:spMk id="7" creationId="{E363DA5E-897B-17FB-EA3D-7B1FF4922F64}"/>
          </ac:spMkLst>
        </pc:spChg>
        <pc:picChg chg="add mod">
          <ac:chgData name="Conceição Teles" userId="9b4626f9-f549-4e5a-acb2-002865762d89" providerId="ADAL" clId="{6164ECDA-3DE9-489C-8C95-4DDCDBDB2766}" dt="2026-04-07T14:20:01.335" v="19"/>
          <ac:picMkLst>
            <pc:docMk/>
            <pc:sldMk cId="2818054022" sldId="369"/>
            <ac:picMk id="8" creationId="{4F3D0C83-D550-693E-A3C9-63192FDC7B6A}"/>
          </ac:picMkLst>
        </pc:picChg>
      </pc:sldChg>
      <pc:sldChg chg="add del setBg">
        <pc:chgData name="Conceição Teles" userId="9b4626f9-f549-4e5a-acb2-002865762d89" providerId="ADAL" clId="{6164ECDA-3DE9-489C-8C95-4DDCDBDB2766}" dt="2026-04-07T14:20:35.975" v="24" actId="47"/>
        <pc:sldMkLst>
          <pc:docMk/>
          <pc:sldMk cId="2094819845" sldId="370"/>
        </pc:sldMkLst>
      </pc:sldChg>
      <pc:sldChg chg="addSp delSp modSp add mod modAnim">
        <pc:chgData name="Conceição Teles" userId="9b4626f9-f549-4e5a-acb2-002865762d89" providerId="ADAL" clId="{6164ECDA-3DE9-489C-8C95-4DDCDBDB2766}" dt="2026-04-07T14:21:54.435" v="33"/>
        <pc:sldMkLst>
          <pc:docMk/>
          <pc:sldMk cId="2504638530" sldId="370"/>
        </pc:sldMkLst>
        <pc:spChg chg="add del mod">
          <ac:chgData name="Conceição Teles" userId="9b4626f9-f549-4e5a-acb2-002865762d89" providerId="ADAL" clId="{6164ECDA-3DE9-489C-8C95-4DDCDBDB2766}" dt="2026-04-07T14:21:19.852" v="28" actId="478"/>
          <ac:spMkLst>
            <pc:docMk/>
            <pc:sldMk cId="2504638530" sldId="370"/>
            <ac:spMk id="3" creationId="{D7AA551A-8D36-0F3E-58EC-F04847680A4F}"/>
          </ac:spMkLst>
        </pc:spChg>
        <pc:spChg chg="add mod">
          <ac:chgData name="Conceição Teles" userId="9b4626f9-f549-4e5a-acb2-002865762d89" providerId="ADAL" clId="{6164ECDA-3DE9-489C-8C95-4DDCDBDB2766}" dt="2026-04-07T14:21:54.435" v="33"/>
          <ac:spMkLst>
            <pc:docMk/>
            <pc:sldMk cId="2504638530" sldId="370"/>
            <ac:spMk id="4" creationId="{5FA20BD2-8D17-624E-657D-025461CEF874}"/>
          </ac:spMkLst>
        </pc:spChg>
        <pc:spChg chg="add mod">
          <ac:chgData name="Conceição Teles" userId="9b4626f9-f549-4e5a-acb2-002865762d89" providerId="ADAL" clId="{6164ECDA-3DE9-489C-8C95-4DDCDBDB2766}" dt="2026-04-07T14:21:54.435" v="33"/>
          <ac:spMkLst>
            <pc:docMk/>
            <pc:sldMk cId="2504638530" sldId="370"/>
            <ac:spMk id="5" creationId="{4F68E529-5C27-DBAC-B089-97840C6F3337}"/>
          </ac:spMkLst>
        </pc:spChg>
        <pc:spChg chg="add mod">
          <ac:chgData name="Conceição Teles" userId="9b4626f9-f549-4e5a-acb2-002865762d89" providerId="ADAL" clId="{6164ECDA-3DE9-489C-8C95-4DDCDBDB2766}" dt="2026-04-07T14:21:54.435" v="33"/>
          <ac:spMkLst>
            <pc:docMk/>
            <pc:sldMk cId="2504638530" sldId="370"/>
            <ac:spMk id="6" creationId="{AA6A314A-785D-7DBF-1AC3-80F8F13A07D0}"/>
          </ac:spMkLst>
        </pc:spChg>
        <pc:spChg chg="del">
          <ac:chgData name="Conceição Teles" userId="9b4626f9-f549-4e5a-acb2-002865762d89" providerId="ADAL" clId="{6164ECDA-3DE9-489C-8C95-4DDCDBDB2766}" dt="2026-04-07T14:21:15.605" v="27" actId="478"/>
          <ac:spMkLst>
            <pc:docMk/>
            <pc:sldMk cId="2504638530" sldId="370"/>
            <ac:spMk id="7" creationId="{953ED050-91A5-6E44-F761-C137278B1D45}"/>
          </ac:spMkLst>
        </pc:spChg>
        <pc:spChg chg="add mod">
          <ac:chgData name="Conceição Teles" userId="9b4626f9-f549-4e5a-acb2-002865762d89" providerId="ADAL" clId="{6164ECDA-3DE9-489C-8C95-4DDCDBDB2766}" dt="2026-04-07T14:21:54.435" v="33"/>
          <ac:spMkLst>
            <pc:docMk/>
            <pc:sldMk cId="2504638530" sldId="370"/>
            <ac:spMk id="8" creationId="{3FA838F7-BCD1-400C-5C88-3B7E6E8569EE}"/>
          </ac:spMkLst>
        </pc:spChg>
        <pc:spChg chg="del">
          <ac:chgData name="Conceição Teles" userId="9b4626f9-f549-4e5a-acb2-002865762d89" providerId="ADAL" clId="{6164ECDA-3DE9-489C-8C95-4DDCDBDB2766}" dt="2026-04-07T14:21:15.605" v="27" actId="478"/>
          <ac:spMkLst>
            <pc:docMk/>
            <pc:sldMk cId="2504638530" sldId="370"/>
            <ac:spMk id="9" creationId="{E949C058-C845-BE58-6FCD-7B0744EE655E}"/>
          </ac:spMkLst>
        </pc:spChg>
        <pc:spChg chg="del">
          <ac:chgData name="Conceição Teles" userId="9b4626f9-f549-4e5a-acb2-002865762d89" providerId="ADAL" clId="{6164ECDA-3DE9-489C-8C95-4DDCDBDB2766}" dt="2026-04-07T14:21:15.605" v="27" actId="478"/>
          <ac:spMkLst>
            <pc:docMk/>
            <pc:sldMk cId="2504638530" sldId="370"/>
            <ac:spMk id="10" creationId="{17A24ADE-1A9C-411A-881F-B4506FEF9A93}"/>
          </ac:spMkLst>
        </pc:spChg>
        <pc:spChg chg="del">
          <ac:chgData name="Conceição Teles" userId="9b4626f9-f549-4e5a-acb2-002865762d89" providerId="ADAL" clId="{6164ECDA-3DE9-489C-8C95-4DDCDBDB2766}" dt="2026-04-07T14:21:15.605" v="27" actId="478"/>
          <ac:spMkLst>
            <pc:docMk/>
            <pc:sldMk cId="2504638530" sldId="370"/>
            <ac:spMk id="11" creationId="{5B54B129-EAD3-E77C-68BA-6D1669ACB40B}"/>
          </ac:spMkLst>
        </pc:spChg>
        <pc:spChg chg="del">
          <ac:chgData name="Conceição Teles" userId="9b4626f9-f549-4e5a-acb2-002865762d89" providerId="ADAL" clId="{6164ECDA-3DE9-489C-8C95-4DDCDBDB2766}" dt="2026-04-07T14:21:15.605" v="27" actId="478"/>
          <ac:spMkLst>
            <pc:docMk/>
            <pc:sldMk cId="2504638530" sldId="370"/>
            <ac:spMk id="12" creationId="{FE061452-CDFE-DCB1-25A6-E6D141FBC41D}"/>
          </ac:spMkLst>
        </pc:spChg>
        <pc:picChg chg="add mod">
          <ac:chgData name="Conceição Teles" userId="9b4626f9-f549-4e5a-acb2-002865762d89" providerId="ADAL" clId="{6164ECDA-3DE9-489C-8C95-4DDCDBDB2766}" dt="2026-04-07T14:21:54.435" v="33"/>
          <ac:picMkLst>
            <pc:docMk/>
            <pc:sldMk cId="2504638530" sldId="370"/>
            <ac:picMk id="13" creationId="{F2F57A9C-3E8D-5942-C0BF-00B1EBF328B6}"/>
          </ac:picMkLst>
        </pc:picChg>
      </pc:sldChg>
      <pc:sldChg chg="addSp delSp modSp add mod">
        <pc:chgData name="Conceição Teles" userId="9b4626f9-f549-4e5a-acb2-002865762d89" providerId="ADAL" clId="{6164ECDA-3DE9-489C-8C95-4DDCDBDB2766}" dt="2026-04-07T14:22:09.384" v="34"/>
        <pc:sldMkLst>
          <pc:docMk/>
          <pc:sldMk cId="1156685793" sldId="371"/>
        </pc:sldMkLst>
        <pc:spChg chg="add del mod">
          <ac:chgData name="Conceição Teles" userId="9b4626f9-f549-4e5a-acb2-002865762d89" providerId="ADAL" clId="{6164ECDA-3DE9-489C-8C95-4DDCDBDB2766}" dt="2026-04-07T14:21:35.519" v="31" actId="478"/>
          <ac:spMkLst>
            <pc:docMk/>
            <pc:sldMk cId="1156685793" sldId="371"/>
            <ac:spMk id="3" creationId="{DF889DC8-3F2A-96FA-D4DF-FEAD63B88D79}"/>
          </ac:spMkLst>
        </pc:spChg>
        <pc:spChg chg="add mod">
          <ac:chgData name="Conceição Teles" userId="9b4626f9-f549-4e5a-acb2-002865762d89" providerId="ADAL" clId="{6164ECDA-3DE9-489C-8C95-4DDCDBDB2766}" dt="2026-04-07T14:22:09.384" v="34"/>
          <ac:spMkLst>
            <pc:docMk/>
            <pc:sldMk cId="1156685793" sldId="371"/>
            <ac:spMk id="4" creationId="{F2D516CB-3851-39AF-76CB-00286349285C}"/>
          </ac:spMkLst>
        </pc:spChg>
        <pc:spChg chg="add mod">
          <ac:chgData name="Conceição Teles" userId="9b4626f9-f549-4e5a-acb2-002865762d89" providerId="ADAL" clId="{6164ECDA-3DE9-489C-8C95-4DDCDBDB2766}" dt="2026-04-07T14:22:09.384" v="34"/>
          <ac:spMkLst>
            <pc:docMk/>
            <pc:sldMk cId="1156685793" sldId="371"/>
            <ac:spMk id="5" creationId="{0D3AA999-BB71-80D4-B9C3-9C0360EC73F8}"/>
          </ac:spMkLst>
        </pc:spChg>
        <pc:spChg chg="add mod">
          <ac:chgData name="Conceição Teles" userId="9b4626f9-f549-4e5a-acb2-002865762d89" providerId="ADAL" clId="{6164ECDA-3DE9-489C-8C95-4DDCDBDB2766}" dt="2026-04-07T14:22:09.384" v="34"/>
          <ac:spMkLst>
            <pc:docMk/>
            <pc:sldMk cId="1156685793" sldId="371"/>
            <ac:spMk id="6" creationId="{C3F533B1-EC48-7556-833E-5FDAA77A02C3}"/>
          </ac:spMkLst>
        </pc:spChg>
        <pc:spChg chg="del">
          <ac:chgData name="Conceição Teles" userId="9b4626f9-f549-4e5a-acb2-002865762d89" providerId="ADAL" clId="{6164ECDA-3DE9-489C-8C95-4DDCDBDB2766}" dt="2026-04-07T14:21:32.693" v="30" actId="478"/>
          <ac:spMkLst>
            <pc:docMk/>
            <pc:sldMk cId="1156685793" sldId="371"/>
            <ac:spMk id="7" creationId="{B980D54E-E13F-DB6E-928E-C186CA979A38}"/>
          </ac:spMkLst>
        </pc:spChg>
        <pc:spChg chg="add mod">
          <ac:chgData name="Conceição Teles" userId="9b4626f9-f549-4e5a-acb2-002865762d89" providerId="ADAL" clId="{6164ECDA-3DE9-489C-8C95-4DDCDBDB2766}" dt="2026-04-07T14:22:09.384" v="34"/>
          <ac:spMkLst>
            <pc:docMk/>
            <pc:sldMk cId="1156685793" sldId="371"/>
            <ac:spMk id="8" creationId="{56E576A1-9E90-5F29-C2E5-F800C51FB65F}"/>
          </ac:spMkLst>
        </pc:spChg>
        <pc:spChg chg="del">
          <ac:chgData name="Conceição Teles" userId="9b4626f9-f549-4e5a-acb2-002865762d89" providerId="ADAL" clId="{6164ECDA-3DE9-489C-8C95-4DDCDBDB2766}" dt="2026-04-07T14:21:32.693" v="30" actId="478"/>
          <ac:spMkLst>
            <pc:docMk/>
            <pc:sldMk cId="1156685793" sldId="371"/>
            <ac:spMk id="9" creationId="{255ED4E5-6816-9D68-DEFB-A927EE36BD23}"/>
          </ac:spMkLst>
        </pc:spChg>
        <pc:spChg chg="del">
          <ac:chgData name="Conceição Teles" userId="9b4626f9-f549-4e5a-acb2-002865762d89" providerId="ADAL" clId="{6164ECDA-3DE9-489C-8C95-4DDCDBDB2766}" dt="2026-04-07T14:21:32.693" v="30" actId="478"/>
          <ac:spMkLst>
            <pc:docMk/>
            <pc:sldMk cId="1156685793" sldId="371"/>
            <ac:spMk id="10" creationId="{B52CEA34-B9F6-500E-0319-14EAE8CB3213}"/>
          </ac:spMkLst>
        </pc:spChg>
        <pc:spChg chg="del mod">
          <ac:chgData name="Conceição Teles" userId="9b4626f9-f549-4e5a-acb2-002865762d89" providerId="ADAL" clId="{6164ECDA-3DE9-489C-8C95-4DDCDBDB2766}" dt="2026-04-07T14:21:32.693" v="30" actId="478"/>
          <ac:spMkLst>
            <pc:docMk/>
            <pc:sldMk cId="1156685793" sldId="371"/>
            <ac:spMk id="11" creationId="{AC3D4834-0581-529A-3EE7-E26AA791514E}"/>
          </ac:spMkLst>
        </pc:spChg>
        <pc:spChg chg="del">
          <ac:chgData name="Conceição Teles" userId="9b4626f9-f549-4e5a-acb2-002865762d89" providerId="ADAL" clId="{6164ECDA-3DE9-489C-8C95-4DDCDBDB2766}" dt="2026-04-07T14:21:32.693" v="30" actId="478"/>
          <ac:spMkLst>
            <pc:docMk/>
            <pc:sldMk cId="1156685793" sldId="371"/>
            <ac:spMk id="12" creationId="{B9FC3FD7-CC71-688B-7B5F-8A08D9060150}"/>
          </ac:spMkLst>
        </pc:spChg>
      </pc:sldChg>
      <pc:sldChg chg="add del setBg">
        <pc:chgData name="Conceição Teles" userId="9b4626f9-f549-4e5a-acb2-002865762d89" providerId="ADAL" clId="{6164ECDA-3DE9-489C-8C95-4DDCDBDB2766}" dt="2026-04-07T14:20:33.581" v="23" actId="47"/>
        <pc:sldMkLst>
          <pc:docMk/>
          <pc:sldMk cId="1860158512" sldId="371"/>
        </pc:sldMkLst>
      </pc:sldChg>
      <pc:sldChg chg="addSp delSp modSp add mod delAnim modAnim">
        <pc:chgData name="Conceição Teles" userId="9b4626f9-f549-4e5a-acb2-002865762d89" providerId="ADAL" clId="{6164ECDA-3DE9-489C-8C95-4DDCDBDB2766}" dt="2026-04-07T14:46:21.683" v="48" actId="1076"/>
        <pc:sldMkLst>
          <pc:docMk/>
          <pc:sldMk cId="750738157" sldId="372"/>
        </pc:sldMkLst>
        <pc:spChg chg="add del mod">
          <ac:chgData name="Conceição Teles" userId="9b4626f9-f549-4e5a-acb2-002865762d89" providerId="ADAL" clId="{6164ECDA-3DE9-489C-8C95-4DDCDBDB2766}" dt="2026-04-07T14:34:31.087" v="37" actId="478"/>
          <ac:spMkLst>
            <pc:docMk/>
            <pc:sldMk cId="750738157" sldId="372"/>
            <ac:spMk id="3" creationId="{E62F1A82-FFA0-B91A-6790-1CF3DCA28683}"/>
          </ac:spMkLst>
        </pc:spChg>
        <pc:spChg chg="add mod">
          <ac:chgData name="Conceição Teles" userId="9b4626f9-f549-4e5a-acb2-002865762d89" providerId="ADAL" clId="{6164ECDA-3DE9-489C-8C95-4DDCDBDB2766}" dt="2026-04-07T14:34:50.175" v="38"/>
          <ac:spMkLst>
            <pc:docMk/>
            <pc:sldMk cId="750738157" sldId="372"/>
            <ac:spMk id="4" creationId="{1A997979-6E51-B3E9-AFE7-304E57210FC8}"/>
          </ac:spMkLst>
        </pc:spChg>
        <pc:spChg chg="add mod">
          <ac:chgData name="Conceição Teles" userId="9b4626f9-f549-4e5a-acb2-002865762d89" providerId="ADAL" clId="{6164ECDA-3DE9-489C-8C95-4DDCDBDB2766}" dt="2026-04-07T14:46:21.683" v="48" actId="1076"/>
          <ac:spMkLst>
            <pc:docMk/>
            <pc:sldMk cId="750738157" sldId="372"/>
            <ac:spMk id="5" creationId="{55B46719-F47B-6E9A-7598-266F43C36011}"/>
          </ac:spMkLst>
        </pc:spChg>
        <pc:spChg chg="add mod">
          <ac:chgData name="Conceição Teles" userId="9b4626f9-f549-4e5a-acb2-002865762d89" providerId="ADAL" clId="{6164ECDA-3DE9-489C-8C95-4DDCDBDB2766}" dt="2026-04-07T14:34:50.175" v="38"/>
          <ac:spMkLst>
            <pc:docMk/>
            <pc:sldMk cId="750738157" sldId="372"/>
            <ac:spMk id="6" creationId="{0E3EF71F-C312-0CCA-4DA3-0EC7CC3E3D86}"/>
          </ac:spMkLst>
        </pc:spChg>
        <pc:spChg chg="del">
          <ac:chgData name="Conceição Teles" userId="9b4626f9-f549-4e5a-acb2-002865762d89" providerId="ADAL" clId="{6164ECDA-3DE9-489C-8C95-4DDCDBDB2766}" dt="2026-04-07T14:34:27.806" v="36" actId="478"/>
          <ac:spMkLst>
            <pc:docMk/>
            <pc:sldMk cId="750738157" sldId="372"/>
            <ac:spMk id="7" creationId="{B179E5B8-CED4-8D89-2294-824DE9FD701C}"/>
          </ac:spMkLst>
        </pc:spChg>
        <pc:spChg chg="add mod">
          <ac:chgData name="Conceição Teles" userId="9b4626f9-f549-4e5a-acb2-002865762d89" providerId="ADAL" clId="{6164ECDA-3DE9-489C-8C95-4DDCDBDB2766}" dt="2026-04-07T14:34:50.175" v="38"/>
          <ac:spMkLst>
            <pc:docMk/>
            <pc:sldMk cId="750738157" sldId="372"/>
            <ac:spMk id="8" creationId="{A7518210-72A5-0CD6-B940-32F5ED1D5820}"/>
          </ac:spMkLst>
        </pc:spChg>
        <pc:spChg chg="del">
          <ac:chgData name="Conceição Teles" userId="9b4626f9-f549-4e5a-acb2-002865762d89" providerId="ADAL" clId="{6164ECDA-3DE9-489C-8C95-4DDCDBDB2766}" dt="2026-04-07T14:34:27.806" v="36" actId="478"/>
          <ac:spMkLst>
            <pc:docMk/>
            <pc:sldMk cId="750738157" sldId="372"/>
            <ac:spMk id="9" creationId="{D13BD668-E333-24B8-4917-34A16C7B7E32}"/>
          </ac:spMkLst>
        </pc:spChg>
        <pc:spChg chg="del">
          <ac:chgData name="Conceição Teles" userId="9b4626f9-f549-4e5a-acb2-002865762d89" providerId="ADAL" clId="{6164ECDA-3DE9-489C-8C95-4DDCDBDB2766}" dt="2026-04-07T14:34:27.806" v="36" actId="478"/>
          <ac:spMkLst>
            <pc:docMk/>
            <pc:sldMk cId="750738157" sldId="372"/>
            <ac:spMk id="10" creationId="{8F186E32-9F19-A30B-F764-9720FBB54850}"/>
          </ac:spMkLst>
        </pc:spChg>
        <pc:spChg chg="del">
          <ac:chgData name="Conceição Teles" userId="9b4626f9-f549-4e5a-acb2-002865762d89" providerId="ADAL" clId="{6164ECDA-3DE9-489C-8C95-4DDCDBDB2766}" dt="2026-04-07T14:34:27.806" v="36" actId="478"/>
          <ac:spMkLst>
            <pc:docMk/>
            <pc:sldMk cId="750738157" sldId="372"/>
            <ac:spMk id="11" creationId="{7B389764-5C3E-7C74-77B6-9C7AF1507095}"/>
          </ac:spMkLst>
        </pc:spChg>
        <pc:spChg chg="del">
          <ac:chgData name="Conceição Teles" userId="9b4626f9-f549-4e5a-acb2-002865762d89" providerId="ADAL" clId="{6164ECDA-3DE9-489C-8C95-4DDCDBDB2766}" dt="2026-04-07T14:34:27.806" v="36" actId="478"/>
          <ac:spMkLst>
            <pc:docMk/>
            <pc:sldMk cId="750738157" sldId="372"/>
            <ac:spMk id="12" creationId="{A56538DD-54BB-0EFF-0D16-62AC747EC67E}"/>
          </ac:spMkLst>
        </pc:spChg>
        <pc:picChg chg="add del mod">
          <ac:chgData name="Conceição Teles" userId="9b4626f9-f549-4e5a-acb2-002865762d89" providerId="ADAL" clId="{6164ECDA-3DE9-489C-8C95-4DDCDBDB2766}" dt="2026-04-07T14:44:04.246" v="39" actId="478"/>
          <ac:picMkLst>
            <pc:docMk/>
            <pc:sldMk cId="750738157" sldId="372"/>
            <ac:picMk id="13" creationId="{126E58AC-6952-035F-F60A-43B9D91D61A2}"/>
          </ac:picMkLst>
        </pc:picChg>
        <pc:picChg chg="add mod">
          <ac:chgData name="Conceição Teles" userId="9b4626f9-f549-4e5a-acb2-002865762d89" providerId="ADAL" clId="{6164ECDA-3DE9-489C-8C95-4DDCDBDB2766}" dt="2026-04-07T14:44:13.309" v="40"/>
          <ac:picMkLst>
            <pc:docMk/>
            <pc:sldMk cId="750738157" sldId="372"/>
            <ac:picMk id="14" creationId="{C3BF8364-E131-C2B3-E792-13DA3A79336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78A9A7-3DD7-1547-A26A-AA031A48D191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07C8C4-2E5B-CF44-BC91-D03E44C04FF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4363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37EB71-000F-F448-B746-C3B46DA8A9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77072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37EB71-000F-F448-B746-C3B46DA8A9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77072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07C8C4-2E5B-CF44-BC91-D03E44C04FF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7824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AF9B34-ECED-D74C-A5FB-D5F56815A4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46243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AF9B34-ECED-D74C-A5FB-D5F56815A4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52740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AF9B34-ECED-D74C-A5FB-D5F56815A4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28791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07C8C4-2E5B-CF44-BC91-D03E44C04FF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9795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37EB71-000F-F448-B746-C3B46DA8A9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22097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528375-1E4E-BF90-9578-ABDCCF8DE1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F55B73-9050-7E6D-113F-9A215D2BA2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8A57B7-C0EF-E22E-B70C-24FAE6EE3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B829A-A0D7-D245-9FEC-F00C3A873177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1A8641-76C9-33B4-F1E6-AACDAF626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ACDF3C-58CB-B1CF-A5F6-5472234D4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68CD2-73E4-1B46-9DFA-1B87BC765A9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316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3C7C07-22B6-BD14-70E2-BC3F50952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C35177-1D66-FDB3-7D68-C3411BD6A1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808FAB-1EB3-35F2-1DC0-00F0A9323C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B829A-A0D7-D245-9FEC-F00C3A873177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B994A6-1489-D42D-3293-7A3D45B0B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C66B14-40E6-0D1C-24F3-8A1B5B859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68CD2-73E4-1B46-9DFA-1B87BC765A9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452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E25CA67-70AA-D0BB-89AF-3282A1ADB0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E9C63CF-751A-B1CA-34B2-6F7D8CD3BC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65FBD6-C333-BDB6-C5F4-F25C05AF6E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B829A-A0D7-D245-9FEC-F00C3A873177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2E81F4-1D20-04B1-EA03-08ABAEA99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24E2FF-C007-CF07-9553-5A589FE58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68CD2-73E4-1B46-9DFA-1B87BC765A9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8663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B7B73F-708C-E6E6-A0A4-1538560D69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ADF875-C392-164D-E0EE-7B2CAA7B84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6D7B65-954F-2BC8-7F5C-DB2964ECAB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FAF98-94F5-E54A-B704-D5E4195AEDD0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C11457-580E-0C71-F2D6-B30F7E4B7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E2021B-47EF-9F21-4AC7-A5F545785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F8E33-470E-334B-9164-BC923AD88DC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2413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74DCB5-23EF-668D-50E8-368B05E32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E8E87E-2A71-0B97-DCC3-E35DE4E635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DF7432-86EE-FEAF-6B1B-60BF439703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FAF98-94F5-E54A-B704-D5E4195AEDD0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B76669-CF13-B501-62A5-C1D85EAB19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F0FC86-A0EC-BF99-BD39-06F75DCFE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F8E33-470E-334B-9164-BC923AD88DC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0296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077AFA-ADFC-5B2F-43E5-0C8FBD334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2DBFBC-B5E9-C762-805F-E645070004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97E313-6D30-A0A1-042D-8DAAC707D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FAF98-94F5-E54A-B704-D5E4195AEDD0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1749B8-6EB7-8600-838F-4A18C9B38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C7FEDC-3101-866E-86E9-EE68CDA83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F8E33-470E-334B-9164-BC923AD88DC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4538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A27942-AF9F-5F65-E306-E5AD01D3BA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48D2F3-3B9A-1CB7-6A10-2DE7B51EB7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77E379-33B6-5712-8C5C-0FF1848E3E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D74B23-077C-8D92-D2E4-CCB2D24ED2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FAF98-94F5-E54A-B704-D5E4195AEDD0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534BD8-FF2B-4536-7EFD-526DFD972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AF7F88-FFB8-B48E-B758-8F3575462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F8E33-470E-334B-9164-BC923AD88DC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2558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30CBE7-D3CD-4875-8F69-61B85EF19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07BFCA-6F49-62AA-742B-72CC1E59E7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730790-3074-2380-6BB6-1B83874F46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B63B83E-5FCD-1895-62DF-C7F65499A3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1B78CC7-3A2A-BB2E-2C93-FD6C760360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4127E96-42C9-C20B-2FEB-DF55F76461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FAF98-94F5-E54A-B704-D5E4195AEDD0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1FB1C53-F5D0-89E1-C5B1-3D8B52583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023742-9590-4EA4-C557-EE7C2203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F8E33-470E-334B-9164-BC923AD88DC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5844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866A6B-3BC3-94BA-9E32-F86A65DBA9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6709245-FAB9-623B-4527-7E25CDA065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FAF98-94F5-E54A-B704-D5E4195AEDD0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C5F060-A307-203D-ED5B-33C0F8B35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181239-693A-911F-420D-7484ABE35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F8E33-470E-334B-9164-BC923AD88DC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9012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1CBCC17-AE96-D07F-8BA8-3C2098367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FAF98-94F5-E54A-B704-D5E4195AEDD0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BD96C2-4EDE-2BB8-4D31-8922764466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E20C68-1D4E-10EC-81D7-17C465D07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F8E33-470E-334B-9164-BC923AD88DC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5448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7029B-D86C-A4B7-8009-8603AC462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B133BC-0AD1-8510-34D9-6D25ABD4CE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E440B5-078D-1882-CCBC-E1851725A9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B1D157-7C00-B09C-AAB5-BEFAB3BFFF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FAF98-94F5-E54A-B704-D5E4195AEDD0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B696FB-3603-EF36-122A-F04D52ABF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191FA2-20A3-5BF1-8B4E-5517D0F17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F8E33-470E-334B-9164-BC923AD88DC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4805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6FCE5-D772-9058-A442-E838AE818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1F689A-26CF-E705-8C4C-3CF549F0E6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43F628-EFB5-F269-16FE-160DEEFF5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B829A-A0D7-D245-9FEC-F00C3A873177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3A02BA-EBF8-A5C0-5A2A-94FA6CAC5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0D990-B5C0-FAC3-25AE-F45B534AC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68CD2-73E4-1B46-9DFA-1B87BC765A9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6364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853DB-BE21-E9CB-85C2-01354DF19C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E964B7D-FFE8-6715-7817-35F10C7714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45B191-0EA6-B2B0-C447-7B3081EDF0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5E1F5A-F29F-59C4-1C7A-B5897A2784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FAF98-94F5-E54A-B704-D5E4195AEDD0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435B9B-B058-1E0C-1924-02E1BD1DB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111213-C44C-A735-2D7D-39501A3DE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F8E33-470E-334B-9164-BC923AD88DC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6042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95B3C1-F331-E18E-7548-73BA315CA4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D6259F-06CF-CFA9-343F-8CF78AEA9E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78CBBE-2A29-EA13-6C1A-0890979527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FAF98-94F5-E54A-B704-D5E4195AEDD0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3D7B8-A0DB-641C-1590-D9D9C1F1A2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81595C-C100-731E-14AC-1452321EB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F8E33-470E-334B-9164-BC923AD88DC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5996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8ABA67A-BA4B-E801-5228-A09B8AE880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2D1C1A-B4D4-2FC5-6C7D-6139B88DB4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C80EB7-0777-DA73-31D9-E6C083DAD7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FAF98-94F5-E54A-B704-D5E4195AEDD0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7C7D4C-FCE8-85E4-2D58-73D30A2F1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F8FEA3-C6CD-BF3C-4AF9-D4720848AE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F8E33-470E-334B-9164-BC923AD88DC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6645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0596A-BEC4-C0B6-2942-00AE4F0586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D8F60F-891B-0DF0-F6C8-AC34D328B6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C40218-07F9-EAAC-CE61-7A0524B33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F7ED15-48FC-F11A-BA93-2691A72DA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FF685D-9A61-9A05-5417-7BDF24305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9666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21F7D0-51F5-FC07-14FF-71E98B1BE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5E4AF2-2398-68B4-3847-723F0CF12A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E0D294-E049-D054-8A8C-39E7257BC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3B2A29-3294-63EF-C830-60990E347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F6510F-5D32-1B6D-8806-2C434236D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9193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C26EA-C25A-345D-CF1C-F582D1146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8CCC03-A90B-4FF1-5F51-36FB779949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3088FA-D485-C5D3-41AE-BAE1965E4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D5A9E-57A9-451F-2682-A1DB5CCBA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8E5159-5AA5-1140-3DFE-BC9253329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6803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CD702-D741-39A9-636E-92DAEA93B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BDD824-831C-A3BD-420D-CB05CBAD71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5BF7DB-A94C-38C4-D24B-525758E503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96099D-0BE8-A941-E285-70557F9EE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C2FC45-C4E0-E364-B567-F20C21FA3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1AB5E2-36BB-733E-6DC6-70854B63F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1087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4258B-B9FC-F29F-D731-B71C159DA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5841A4-65CB-3ECD-D472-FD2C4EADD1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4AD4D8-4176-7EE3-54B6-B7790200BE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EDCB7C-0489-095D-0436-E032BDF573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081A24-857C-C7E5-8314-73E8F52E81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626E39E-71CC-229F-65C2-9D83A8372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9589E9-1DD9-8B4B-DCE2-E95EB9048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A4AF5FD-D813-EF98-C15C-BC8E586DA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9661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AC49F-F2DD-E76C-B15A-EA3410662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5FD643-F558-E30E-3CFB-F2CCDD7DA9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387560-11F0-BD4A-D985-C129C3ADA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57619C-18FB-570F-18D9-8F2069F09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570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CB6665-B5B4-F745-9CBF-183228BC1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A602CE-866F-4ECF-3E0C-81FA40594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B194BD-118E-D123-5021-859286E83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7779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868A25-59DA-15BD-2110-15386414A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3E7BE4-BE4D-BF88-CC4E-4F2708028A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E044DD-9189-FCA9-62A6-A5A78B1861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B829A-A0D7-D245-9FEC-F00C3A873177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78B859-51F9-2383-8DAA-EE9128D59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0CEE97-72D3-B958-ADAD-F3E824BF53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68CD2-73E4-1B46-9DFA-1B87BC765A9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7145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7E322-F66D-643D-6851-71276910A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540A5D-A40B-48DA-CC05-4D1DCB11C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274D6B-4B27-F562-3CA1-AB9961C31A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099438-3EF8-4062-DA21-DC359B890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A12C5D-2E07-6EF7-CEEF-D1A2AB17F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2C5294-EC17-6564-6BF4-FD53F920B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7056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DF924-D573-AD61-485F-C372FEC6F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A48664-9700-F3F4-883B-D69073441D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714FC6-B350-3322-B965-87A0450CFC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5B7A70-B13D-5782-B94F-4D44B928C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7020F9-5ECA-7DAF-91E6-C3A935E58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286830-8B31-B377-1872-512A273DD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54518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9B56D-DCC5-534E-CBDD-FA67BF5AE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7E6BAF-6B52-78C8-BA56-8892BF44D1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30C7B5-8CB4-E3CD-8EF3-7B1C45C71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B0C27C-A7BA-8AFB-E86B-B9B8F98D1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C9C5B3-CAAA-DD47-5C30-FDCD0C749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3012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2093AD2-B14C-5580-5058-3EDCFA451B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A9F511-FD3C-3900-E242-1447E6AE4C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D5D856-851D-5BCA-13FC-76B85B5B23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6797E2-05DD-42C7-C071-6AC459563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C6B3A5-3066-AFE5-D056-81804975E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2890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55BF8A-8FF3-1EC8-71F3-F8B9C24547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CCEB5D-1846-26E2-8B29-27206C02DA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3DDCBC-0A75-3C88-9CCB-D36A9D03CD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DA1B6C-2A5A-DEFF-3BC6-1BB7C3254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B829A-A0D7-D245-9FEC-F00C3A873177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5E3D87-28E1-ACE5-8A27-15D1C09432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B3503F-4433-C0FA-49C7-DD3779A18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68CD2-73E4-1B46-9DFA-1B87BC765A9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6925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A0D6F6-33B2-C7D7-EB42-94283292F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F1ED17-8962-9FD8-372B-C2B489AA05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F36727-6075-B920-B75B-CCE61F628A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05B3460-B0F7-C5AA-0AE2-D712CFCDF8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34174DD-48F6-B1AA-3072-F3A9A657DD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056BD23-5818-60C6-995B-C4430DE18C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B829A-A0D7-D245-9FEC-F00C3A873177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406A422-E9BC-6B5E-91B7-D42272024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5049D6-55C7-F52A-4BA3-5977AB394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68CD2-73E4-1B46-9DFA-1B87BC765A9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4799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301A88-1720-1C47-DE5F-7FB3C48624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C36EF1-643B-9F76-F742-7DDD87D875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B829A-A0D7-D245-9FEC-F00C3A873177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01D1B1-D998-4D96-0BDA-6E68329A4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0502DC-E33C-9CA9-2E6B-F1FE3FAAFD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68CD2-73E4-1B46-9DFA-1B87BC765A9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530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3073BE-2976-624B-04FB-1D4AE09F85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B829A-A0D7-D245-9FEC-F00C3A873177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DAD8A0-6633-319E-3293-77BEC33EB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ED1566-E770-E88E-5F0A-CB1DB8EA7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68CD2-73E4-1B46-9DFA-1B87BC765A9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539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8B137-7DEE-1ABE-362F-6F7933FF3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492539-25C6-FFA7-D53A-E98BE09CB8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9C20B0-2973-22EC-6993-3A08C8146A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01193E-FC1A-1C13-09C1-93E55C5561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B829A-A0D7-D245-9FEC-F00C3A873177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5C0A47-9E97-4DED-0349-8970EBD3E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AA3893-6167-8EDA-08C6-AD227A207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68CD2-73E4-1B46-9DFA-1B87BC765A9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2036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992B7-0880-DC98-8651-E8FE4D9955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C42493-DD34-FBD3-F376-161D191F66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CDC3D4-6972-785C-E494-A7CBB5C8E4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99305C-BBF9-C98B-DCC0-8043AB778C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B829A-A0D7-D245-9FEC-F00C3A873177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FA6510-BE85-9FDB-B175-157F8C6D07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45F16D-AFAD-179D-D28D-A8C6578B6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68CD2-73E4-1B46-9DFA-1B87BC765A9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4576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4619B2C-00D5-4041-8808-F020CA9D7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6551C9-A755-B7D1-94EC-3E9AD04E7B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1A81E1-CE41-8153-3D08-E96E06B8C4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97B829A-A0D7-D245-9FEC-F00C3A873177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7D0F40-D61B-33D2-1603-779F8547DB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535ECD-4799-31F5-29CF-8C404A7EAD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FC68CD2-73E4-1B46-9DFA-1B87BC765A9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335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AA0CC43-D40B-EE69-8645-E4B9C4BBB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A43E12-5C9E-0EB5-7576-465EBAF188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DBEF4D-D581-33D6-3525-187E732AAC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92FAF98-94F5-E54A-B704-D5E4195AEDD0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AF1F42-6675-7E8A-F34F-B2E7D82875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5726F8-6C39-0237-5067-AC9871C6B5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D8F8E33-470E-334B-9164-BC923AD88DC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081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FE9EB87-47C2-96AC-0A6D-FFE58CDC5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6B0719-C7DF-C8BB-8A92-B415798BCB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7790BF-E3F7-D496-E781-E8DA0E8616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13A3F87-000E-7646-95A8-ED14C0EB8E0A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AA23D9-0B6F-F001-CCC8-49047E6A22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E008C0-3860-8E7C-88A3-6DA7E5246E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534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4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4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4.png"/><Relationship Id="rId5" Type="http://schemas.openxmlformats.org/officeDocument/2006/relationships/image" Target="../media/image23.jpeg"/><Relationship Id="rId4" Type="http://schemas.openxmlformats.org/officeDocument/2006/relationships/notesSlide" Target="../notesSlides/notesSlide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4.pn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4.png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96906EF-A6C5-BABD-57D8-D025C531E3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">
            <a:extLst>
              <a:ext uri="{FF2B5EF4-FFF2-40B4-BE49-F238E27FC236}">
                <a16:creationId xmlns:a16="http://schemas.microsoft.com/office/drawing/2014/main" id="{B94E0BBF-AEBD-A9FC-D08C-758C93B6AAFA}"/>
              </a:ext>
            </a:extLst>
          </p:cNvPr>
          <p:cNvSpPr txBox="1"/>
          <p:nvPr/>
        </p:nvSpPr>
        <p:spPr>
          <a:xfrm>
            <a:off x="0" y="5878285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F9ED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Bem-</a:t>
            </a:r>
            <a:r>
              <a:rPr kumimoji="0" lang="en-US" sz="4800" b="1" i="0" u="none" strike="noStrike" kern="1200" cap="none" spc="0" normalizeH="0" baseline="0" noProof="0" err="1">
                <a:ln>
                  <a:noFill/>
                </a:ln>
                <a:solidFill>
                  <a:srgbClr val="0F9ED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vindo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F9ED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à Escola Sabatina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BE3FC43-3119-C24D-9DDA-BCB9318750F8}"/>
              </a:ext>
            </a:extLst>
          </p:cNvPr>
          <p:cNvSpPr txBox="1">
            <a:spLocks/>
          </p:cNvSpPr>
          <p:nvPr/>
        </p:nvSpPr>
        <p:spPr>
          <a:xfrm>
            <a:off x="3401623" y="6637912"/>
            <a:ext cx="5388754" cy="220088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>
                <a:latin typeface="Century Gothic" panose="020B0502020202020204" pitchFamily="34" charset="0"/>
              </a:rPr>
              <a:t>Illustration by Jo Card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2024 General Conference Corporation® of Seventh-day Adventists.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54798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5DBBB32-34A0-A10D-B367-6DBB849E41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F44085-2470-B91C-30D9-3292A9FBB2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Vamos</a:t>
            </a: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falar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FD9ADCC-FB84-8238-9065-FE234CE0DE78}"/>
              </a:ext>
            </a:extLst>
          </p:cNvPr>
          <p:cNvSpPr txBox="1">
            <a:spLocks/>
          </p:cNvSpPr>
          <p:nvPr/>
        </p:nvSpPr>
        <p:spPr>
          <a:xfrm>
            <a:off x="-497738" y="6511578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800" kern="1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“Be Still, Be Silent” by Rosie Smith, copyright © 2024 General Conference Corporation® of Seventh-day Adventists.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67E89A87-9B6F-E89D-00B3-CED484364BF6}"/>
              </a:ext>
            </a:extLst>
          </p:cNvPr>
          <p:cNvSpPr txBox="1">
            <a:spLocks/>
          </p:cNvSpPr>
          <p:nvPr/>
        </p:nvSpPr>
        <p:spPr>
          <a:xfrm>
            <a:off x="777668" y="1848670"/>
            <a:ext cx="8539711" cy="43299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Vamos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falar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 Jesus, o Rei dos Reis.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sabe 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ouve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Sempre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podes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com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contar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(X2)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Vem,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fecha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olhos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 junta as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tuas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mãos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Amém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E8A9A8CA-2419-CC95-5C55-AD4C628CA003}"/>
              </a:ext>
            </a:extLst>
          </p:cNvPr>
          <p:cNvSpPr/>
          <p:nvPr/>
        </p:nvSpPr>
        <p:spPr>
          <a:xfrm>
            <a:off x="0" y="468659"/>
            <a:ext cx="3613357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A2FCFA6-5FD2-B558-38ED-79A5463947A6}"/>
              </a:ext>
            </a:extLst>
          </p:cNvPr>
          <p:cNvSpPr txBox="1">
            <a:spLocks/>
          </p:cNvSpPr>
          <p:nvPr/>
        </p:nvSpPr>
        <p:spPr>
          <a:xfrm>
            <a:off x="204016" y="464226"/>
            <a:ext cx="3308305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lnSpc>
                <a:spcPts val="825"/>
              </a:lnSpc>
              <a:spcBef>
                <a:spcPts val="338"/>
              </a:spcBef>
              <a:defRPr/>
            </a:pPr>
            <a:r>
              <a:rPr lang="en-AU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ATIVIDADES DE ABERTURA</a:t>
            </a:r>
            <a:endParaRPr lang="en-AU" sz="200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41262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8E3158B-29A2-C348-70CF-208CA7ECA0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44EC17F-D638-E76D-D3EB-9CE54AEDD256}"/>
              </a:ext>
            </a:extLst>
          </p:cNvPr>
          <p:cNvSpPr txBox="1">
            <a:spLocks/>
          </p:cNvSpPr>
          <p:nvPr/>
        </p:nvSpPr>
        <p:spPr>
          <a:xfrm>
            <a:off x="555787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PRAYER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09C2F94-28CC-95BC-A046-A960810F409F}"/>
              </a:ext>
            </a:extLst>
          </p:cNvPr>
          <p:cNvSpPr/>
          <p:nvPr/>
        </p:nvSpPr>
        <p:spPr>
          <a:xfrm>
            <a:off x="1209349" y="1504057"/>
            <a:ext cx="4886651" cy="3849886"/>
          </a:xfrm>
          <a:prstGeom prst="roundRect">
            <a:avLst/>
          </a:prstGeom>
          <a:solidFill>
            <a:srgbClr val="E7B3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ORAÇÃO</a:t>
            </a:r>
          </a:p>
        </p:txBody>
      </p:sp>
    </p:spTree>
    <p:extLst>
      <p:ext uri="{BB962C8B-B14F-4D97-AF65-F5344CB8AC3E}">
        <p14:creationId xmlns:p14="http://schemas.microsoft.com/office/powerpoint/2010/main" val="23285056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6C1CF4B-5B6A-89FC-7B9D-BB243F00CA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A young child holding a book&#10;&#10;AI-generated content may be incorrect.">
            <a:extLst>
              <a:ext uri="{FF2B5EF4-FFF2-40B4-BE49-F238E27FC236}">
                <a16:creationId xmlns:a16="http://schemas.microsoft.com/office/drawing/2014/main" id="{94D2B61F-721A-A513-43E7-802069CE62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ounded Rectangle 2">
            <a:extLst>
              <a:ext uri="{FF2B5EF4-FFF2-40B4-BE49-F238E27FC236}">
                <a16:creationId xmlns:a16="http://schemas.microsoft.com/office/drawing/2014/main" id="{A485AF25-D7E0-B76E-6D99-65CA971CAAA5}"/>
              </a:ext>
            </a:extLst>
          </p:cNvPr>
          <p:cNvSpPr/>
          <p:nvPr/>
        </p:nvSpPr>
        <p:spPr>
          <a:xfrm>
            <a:off x="0" y="455428"/>
            <a:ext cx="2684506" cy="440037"/>
          </a:xfrm>
          <a:prstGeom prst="roundRect">
            <a:avLst/>
          </a:prstGeom>
          <a:solidFill>
            <a:srgbClr val="D44A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9AF5826-60C3-F3B2-9250-B69D43FA98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2530" y="1191054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err="1">
                <a:solidFill>
                  <a:srgbClr val="D44A5C"/>
                </a:solidFill>
                <a:effectLst/>
                <a:latin typeface="Century Gothic" panose="020B0502020202020204" pitchFamily="34" charset="0"/>
              </a:rPr>
              <a:t>Que</a:t>
            </a:r>
            <a:r>
              <a:rPr lang="en-AU" sz="2400" b="1">
                <a:solidFill>
                  <a:srgbClr val="D44A5C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err="1">
                <a:solidFill>
                  <a:srgbClr val="D44A5C"/>
                </a:solidFill>
                <a:effectLst/>
                <a:latin typeface="Century Gothic" panose="020B0502020202020204" pitchFamily="34" charset="0"/>
              </a:rPr>
              <a:t>posso</a:t>
            </a:r>
            <a:r>
              <a:rPr lang="en-AU" sz="2400" b="1">
                <a:solidFill>
                  <a:srgbClr val="D44A5C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err="1">
                <a:solidFill>
                  <a:srgbClr val="D44A5C"/>
                </a:solidFill>
                <a:effectLst/>
                <a:latin typeface="Century Gothic" panose="020B0502020202020204" pitchFamily="34" charset="0"/>
              </a:rPr>
              <a:t>dar</a:t>
            </a:r>
            <a:r>
              <a:rPr lang="en-AU" sz="2400" b="1">
                <a:solidFill>
                  <a:srgbClr val="D44A5C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err="1">
                <a:solidFill>
                  <a:srgbClr val="D44A5C"/>
                </a:solidFill>
                <a:effectLst/>
                <a:latin typeface="Century Gothic" panose="020B0502020202020204" pitchFamily="34" charset="0"/>
              </a:rPr>
              <a:t>ao</a:t>
            </a:r>
            <a:r>
              <a:rPr lang="en-AU" sz="2400" b="1">
                <a:solidFill>
                  <a:srgbClr val="D44A5C"/>
                </a:solidFill>
                <a:effectLst/>
                <a:latin typeface="Century Gothic" panose="020B0502020202020204" pitchFamily="34" charset="0"/>
              </a:rPr>
              <a:t> Senhor?</a:t>
            </a:r>
            <a:endParaRPr lang="en-AU" sz="2400">
              <a:solidFill>
                <a:srgbClr val="D44A5C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C75A03B-8E37-F4D5-A1E2-89CB025DD96C}"/>
              </a:ext>
            </a:extLst>
          </p:cNvPr>
          <p:cNvSpPr txBox="1">
            <a:spLocks/>
          </p:cNvSpPr>
          <p:nvPr/>
        </p:nvSpPr>
        <p:spPr>
          <a:xfrm>
            <a:off x="262666" y="45542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FOCO NA BÍBLIA</a:t>
            </a:r>
            <a:endParaRPr kumimoji="0" lang="en-AU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E93BA5FE-1333-FCC3-6874-9D176B295A6F}"/>
              </a:ext>
            </a:extLst>
          </p:cNvPr>
          <p:cNvSpPr txBox="1">
            <a:spLocks/>
          </p:cNvSpPr>
          <p:nvPr/>
        </p:nvSpPr>
        <p:spPr>
          <a:xfrm>
            <a:off x="824491" y="2220751"/>
            <a:ext cx="7595470" cy="34461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posso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dar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ao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Senhor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me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deu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Sua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vida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Posso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doar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minha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oferta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em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louvor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em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gratidão</a:t>
            </a:r>
            <a:r>
              <a:rPr lang="en-US" sz="3200">
                <a:solidFill>
                  <a:prstClr val="black"/>
                </a:solidFill>
                <a:latin typeface="Century Gothic" panose="020B0502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320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lvl="0" algn="l">
              <a:defRPr/>
            </a:pPr>
            <a:r>
              <a:rPr lang="en-US" sz="1600" kern="100">
                <a:solidFill>
                  <a:prstClr val="black"/>
                </a:solidFill>
                <a:latin typeface="Century Gothic"/>
                <a:ea typeface="Aptos" panose="020B0004020202020204" pitchFamily="34" charset="0"/>
                <a:cs typeface="Times New Roman"/>
              </a:rPr>
              <a:t>(Continua no </a:t>
            </a:r>
            <a:r>
              <a:rPr lang="en-US" sz="1600" kern="100" err="1">
                <a:solidFill>
                  <a:prstClr val="black"/>
                </a:solidFill>
                <a:latin typeface="Century Gothic"/>
                <a:ea typeface="Aptos" panose="020B0004020202020204" pitchFamily="34" charset="0"/>
                <a:cs typeface="Times New Roman"/>
              </a:rPr>
              <a:t>próximo</a:t>
            </a:r>
            <a:r>
              <a:rPr lang="en-US" sz="1600" kern="100">
                <a:solidFill>
                  <a:prstClr val="black"/>
                </a:solidFill>
                <a:latin typeface="Century Gothic"/>
                <a:ea typeface="Aptos" panose="020B0004020202020204" pitchFamily="34" charset="0"/>
                <a:cs typeface="Times New Roman"/>
              </a:rPr>
              <a:t> slide)</a:t>
            </a:r>
            <a:endParaRPr kumimoji="0" lang="en-US" sz="1600" b="0" i="0" u="none" strike="noStrike" kern="1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pic>
        <p:nvPicPr>
          <p:cNvPr id="15" name="Que Posso Dar ao Senhor">
            <a:hlinkClick r:id="" action="ppaction://media"/>
            <a:extLst>
              <a:ext uri="{FF2B5EF4-FFF2-40B4-BE49-F238E27FC236}">
                <a16:creationId xmlns:a16="http://schemas.microsoft.com/office/drawing/2014/main" id="{0226CB04-52B2-E1A7-3F01-2779C446A3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75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538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73714BC-A4E9-D964-3979-5701FB39DF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A young child holding a book&#10;&#10;AI-generated content may be incorrect.">
            <a:extLst>
              <a:ext uri="{FF2B5EF4-FFF2-40B4-BE49-F238E27FC236}">
                <a16:creationId xmlns:a16="http://schemas.microsoft.com/office/drawing/2014/main" id="{FEC9A3E2-6D61-5DF1-4B1A-3AF88D5A07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ounded Rectangle 2">
            <a:extLst>
              <a:ext uri="{FF2B5EF4-FFF2-40B4-BE49-F238E27FC236}">
                <a16:creationId xmlns:a16="http://schemas.microsoft.com/office/drawing/2014/main" id="{A8F12A1A-4B06-0DD2-9C1C-15CC6069CE8E}"/>
              </a:ext>
            </a:extLst>
          </p:cNvPr>
          <p:cNvSpPr/>
          <p:nvPr/>
        </p:nvSpPr>
        <p:spPr>
          <a:xfrm>
            <a:off x="0" y="454879"/>
            <a:ext cx="2684506" cy="440037"/>
          </a:xfrm>
          <a:prstGeom prst="roundRect">
            <a:avLst/>
          </a:prstGeom>
          <a:solidFill>
            <a:srgbClr val="D44A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0C60E39-5D1C-3A17-9D35-53E84BE89A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2530" y="1191054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err="1">
                <a:solidFill>
                  <a:srgbClr val="D44A5C"/>
                </a:solidFill>
                <a:latin typeface="Century Gothic" panose="020B0502020202020204" pitchFamily="34" charset="0"/>
              </a:rPr>
              <a:t>Que</a:t>
            </a:r>
            <a:r>
              <a:rPr lang="en-AU" sz="2400" b="1">
                <a:solidFill>
                  <a:srgbClr val="D44A5C"/>
                </a:solidFill>
                <a:latin typeface="Century Gothic" panose="020B0502020202020204" pitchFamily="34" charset="0"/>
              </a:rPr>
              <a:t> </a:t>
            </a:r>
            <a:r>
              <a:rPr lang="en-AU" sz="2400" b="1" err="1">
                <a:solidFill>
                  <a:srgbClr val="D44A5C"/>
                </a:solidFill>
                <a:latin typeface="Century Gothic" panose="020B0502020202020204" pitchFamily="34" charset="0"/>
              </a:rPr>
              <a:t>posso</a:t>
            </a:r>
            <a:r>
              <a:rPr lang="en-AU" sz="2400" b="1">
                <a:solidFill>
                  <a:srgbClr val="D44A5C"/>
                </a:solidFill>
                <a:latin typeface="Century Gothic" panose="020B0502020202020204" pitchFamily="34" charset="0"/>
              </a:rPr>
              <a:t> </a:t>
            </a:r>
            <a:r>
              <a:rPr lang="en-AU" sz="2400" b="1" err="1">
                <a:solidFill>
                  <a:srgbClr val="D44A5C"/>
                </a:solidFill>
                <a:latin typeface="Century Gothic" panose="020B0502020202020204" pitchFamily="34" charset="0"/>
              </a:rPr>
              <a:t>dar</a:t>
            </a:r>
            <a:r>
              <a:rPr lang="en-AU" sz="2400" b="1">
                <a:solidFill>
                  <a:srgbClr val="D44A5C"/>
                </a:solidFill>
                <a:latin typeface="Century Gothic" panose="020B0502020202020204" pitchFamily="34" charset="0"/>
              </a:rPr>
              <a:t> </a:t>
            </a:r>
            <a:r>
              <a:rPr lang="en-AU" sz="2400" b="1" err="1">
                <a:solidFill>
                  <a:srgbClr val="D44A5C"/>
                </a:solidFill>
                <a:latin typeface="Century Gothic" panose="020B0502020202020204" pitchFamily="34" charset="0"/>
              </a:rPr>
              <a:t>ao</a:t>
            </a:r>
            <a:r>
              <a:rPr lang="en-AU" sz="2400" b="1">
                <a:solidFill>
                  <a:srgbClr val="D44A5C"/>
                </a:solidFill>
                <a:latin typeface="Century Gothic" panose="020B0502020202020204" pitchFamily="34" charset="0"/>
              </a:rPr>
              <a:t> Senhor?</a:t>
            </a:r>
            <a:endParaRPr lang="en-AU" sz="2400">
              <a:solidFill>
                <a:srgbClr val="D44A5C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9D4EF05-3D58-0869-D503-742F5BF5B584}"/>
              </a:ext>
            </a:extLst>
          </p:cNvPr>
          <p:cNvSpPr txBox="1">
            <a:spLocks/>
          </p:cNvSpPr>
          <p:nvPr/>
        </p:nvSpPr>
        <p:spPr>
          <a:xfrm>
            <a:off x="222933" y="454879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lnSpc>
                <a:spcPts val="825"/>
              </a:lnSpc>
              <a:spcBef>
                <a:spcPts val="338"/>
              </a:spcBef>
              <a:defRPr/>
            </a:pPr>
            <a:r>
              <a:rPr lang="en-AU" sz="2000" b="1">
                <a:solidFill>
                  <a:prstClr val="white"/>
                </a:solidFill>
                <a:latin typeface="Century Gothic" panose="020B0502020202020204" pitchFamily="34" charset="0"/>
              </a:rPr>
              <a:t>FOCO NA BÍBLIA</a:t>
            </a:r>
            <a:endParaRPr lang="en-AU" sz="200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458F425B-72B5-CD58-D223-1CFC03EADAB7}"/>
              </a:ext>
            </a:extLst>
          </p:cNvPr>
          <p:cNvSpPr txBox="1">
            <a:spLocks/>
          </p:cNvSpPr>
          <p:nvPr/>
        </p:nvSpPr>
        <p:spPr>
          <a:xfrm>
            <a:off x="815248" y="2176684"/>
            <a:ext cx="7593696" cy="34902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Seja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usada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pr’a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ajudar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Nos bons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planos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do Senhor.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Seja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multiplicada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p’ra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Levar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mundo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 amor de Deus.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lvl="0" algn="l"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</a:t>
            </a:r>
            <a:r>
              <a:rPr lang="en-US" sz="1600" kern="100" dirty="0">
                <a:solidFill>
                  <a:prstClr val="black"/>
                </a:solidFill>
                <a:latin typeface="Century Gothic"/>
                <a:ea typeface="Aptos" panose="020B0004020202020204" pitchFamily="34" charset="0"/>
                <a:cs typeface="Times New Roman"/>
              </a:rPr>
              <a:t>Continua no </a:t>
            </a:r>
            <a:r>
              <a:rPr lang="en-US" sz="1600" kern="100" dirty="0" err="1">
                <a:solidFill>
                  <a:prstClr val="black"/>
                </a:solidFill>
                <a:latin typeface="Century Gothic"/>
                <a:ea typeface="Aptos" panose="020B0004020202020204" pitchFamily="34" charset="0"/>
                <a:cs typeface="Times New Roman"/>
              </a:rPr>
              <a:t>próximo</a:t>
            </a:r>
            <a:r>
              <a:rPr lang="en-US" sz="1600" kern="100" dirty="0">
                <a:solidFill>
                  <a:prstClr val="black"/>
                </a:solidFill>
                <a:latin typeface="Century Gothic"/>
                <a:ea typeface="Aptos" panose="020B0004020202020204" pitchFamily="34" charset="0"/>
                <a:cs typeface="Times New Roman"/>
              </a:rPr>
              <a:t> slide</a:t>
            </a: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52496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CA5040-8FF1-0A1E-ECD3-09545044FF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A young child holding a book&#10;&#10;AI-generated content may be incorrect.">
            <a:extLst>
              <a:ext uri="{FF2B5EF4-FFF2-40B4-BE49-F238E27FC236}">
                <a16:creationId xmlns:a16="http://schemas.microsoft.com/office/drawing/2014/main" id="{0551D4E6-3F75-1233-ECA5-DEABEA7AD6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ounded Rectangle 2">
            <a:extLst>
              <a:ext uri="{FF2B5EF4-FFF2-40B4-BE49-F238E27FC236}">
                <a16:creationId xmlns:a16="http://schemas.microsoft.com/office/drawing/2014/main" id="{193B7951-468F-6695-80A8-4DFA41B2DD35}"/>
              </a:ext>
            </a:extLst>
          </p:cNvPr>
          <p:cNvSpPr/>
          <p:nvPr/>
        </p:nvSpPr>
        <p:spPr>
          <a:xfrm>
            <a:off x="0" y="454880"/>
            <a:ext cx="2684506" cy="440037"/>
          </a:xfrm>
          <a:prstGeom prst="roundRect">
            <a:avLst/>
          </a:prstGeom>
          <a:solidFill>
            <a:srgbClr val="D44A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2B26C9E-2A40-2EA6-1569-67285503CB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2530" y="1191054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err="1">
                <a:solidFill>
                  <a:srgbClr val="D44A5C"/>
                </a:solidFill>
                <a:latin typeface="Century Gothic" panose="020B0502020202020204" pitchFamily="34" charset="0"/>
              </a:rPr>
              <a:t>Que</a:t>
            </a:r>
            <a:r>
              <a:rPr lang="en-AU" sz="2400" b="1">
                <a:solidFill>
                  <a:srgbClr val="D44A5C"/>
                </a:solidFill>
                <a:latin typeface="Century Gothic" panose="020B0502020202020204" pitchFamily="34" charset="0"/>
              </a:rPr>
              <a:t> </a:t>
            </a:r>
            <a:r>
              <a:rPr lang="en-AU" sz="2400" b="1" err="1">
                <a:solidFill>
                  <a:srgbClr val="D44A5C"/>
                </a:solidFill>
                <a:latin typeface="Century Gothic" panose="020B0502020202020204" pitchFamily="34" charset="0"/>
              </a:rPr>
              <a:t>posso</a:t>
            </a:r>
            <a:r>
              <a:rPr lang="en-AU" sz="2400" b="1">
                <a:solidFill>
                  <a:srgbClr val="D44A5C"/>
                </a:solidFill>
                <a:latin typeface="Century Gothic" panose="020B0502020202020204" pitchFamily="34" charset="0"/>
              </a:rPr>
              <a:t> </a:t>
            </a:r>
            <a:r>
              <a:rPr lang="en-AU" sz="2400" b="1" err="1">
                <a:solidFill>
                  <a:srgbClr val="D44A5C"/>
                </a:solidFill>
                <a:latin typeface="Century Gothic" panose="020B0502020202020204" pitchFamily="34" charset="0"/>
              </a:rPr>
              <a:t>dar</a:t>
            </a:r>
            <a:r>
              <a:rPr lang="en-AU" sz="2400" b="1">
                <a:solidFill>
                  <a:srgbClr val="D44A5C"/>
                </a:solidFill>
                <a:latin typeface="Century Gothic" panose="020B0502020202020204" pitchFamily="34" charset="0"/>
              </a:rPr>
              <a:t> </a:t>
            </a:r>
            <a:r>
              <a:rPr lang="en-AU" sz="2400" b="1" err="1">
                <a:solidFill>
                  <a:srgbClr val="D44A5C"/>
                </a:solidFill>
                <a:latin typeface="Century Gothic" panose="020B0502020202020204" pitchFamily="34" charset="0"/>
              </a:rPr>
              <a:t>ao</a:t>
            </a:r>
            <a:r>
              <a:rPr lang="en-AU" sz="2400" b="1">
                <a:solidFill>
                  <a:srgbClr val="D44A5C"/>
                </a:solidFill>
                <a:latin typeface="Century Gothic" panose="020B0502020202020204" pitchFamily="34" charset="0"/>
              </a:rPr>
              <a:t> Senhor?</a:t>
            </a:r>
            <a:endParaRPr lang="en-AU" sz="2400">
              <a:solidFill>
                <a:srgbClr val="D44A5C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826A410-74CD-1DBD-CB0B-628916684D86}"/>
              </a:ext>
            </a:extLst>
          </p:cNvPr>
          <p:cNvSpPr txBox="1">
            <a:spLocks/>
          </p:cNvSpPr>
          <p:nvPr/>
        </p:nvSpPr>
        <p:spPr>
          <a:xfrm>
            <a:off x="251508" y="454880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lnSpc>
                <a:spcPts val="825"/>
              </a:lnSpc>
              <a:spcBef>
                <a:spcPts val="338"/>
              </a:spcBef>
              <a:defRPr/>
            </a:pPr>
            <a:r>
              <a:rPr lang="en-AU" sz="2000" b="1">
                <a:solidFill>
                  <a:prstClr val="white"/>
                </a:solidFill>
                <a:latin typeface="Century Gothic" panose="020B0502020202020204" pitchFamily="34" charset="0"/>
              </a:rPr>
              <a:t>FOCO NA BÍBLIA</a:t>
            </a:r>
            <a:endParaRPr lang="en-AU" sz="200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18C977D3-C4A3-3296-0DC0-DE177D0C9F18}"/>
              </a:ext>
            </a:extLst>
          </p:cNvPr>
          <p:cNvSpPr txBox="1">
            <a:spLocks/>
          </p:cNvSpPr>
          <p:nvPr/>
        </p:nvSpPr>
        <p:spPr>
          <a:xfrm>
            <a:off x="859315" y="2363970"/>
            <a:ext cx="7560645" cy="33029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posso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dar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ao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Senhor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me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deu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Sua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vida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Posso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doar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minha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oferta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em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louvor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em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gratidão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04154CD-8B5B-67BC-B422-C11BAA133048}"/>
              </a:ext>
            </a:extLst>
          </p:cNvPr>
          <p:cNvSpPr txBox="1">
            <a:spLocks/>
          </p:cNvSpPr>
          <p:nvPr/>
        </p:nvSpPr>
        <p:spPr>
          <a:xfrm>
            <a:off x="-705453" y="6495479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800">
                <a:solidFill>
                  <a:prstClr val="black"/>
                </a:solidFill>
                <a:latin typeface="Century Gothic" panose="020B0502020202020204" pitchFamily="34" charset="0"/>
              </a:rPr>
              <a:t>"What Can I Give to the Lord?" by Rosie Smith, copyright © 2025 General Corporation® of Seventh-day Adventists.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40639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251650F-D393-2DA6-DE86-99B08162A9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9">
            <a:extLst>
              <a:ext uri="{FF2B5EF4-FFF2-40B4-BE49-F238E27FC236}">
                <a16:creationId xmlns:a16="http://schemas.microsoft.com/office/drawing/2014/main" id="{AB62D30D-E75A-5F6F-F8D5-7B1BABDA3D88}"/>
              </a:ext>
            </a:extLst>
          </p:cNvPr>
          <p:cNvSpPr/>
          <p:nvPr/>
        </p:nvSpPr>
        <p:spPr>
          <a:xfrm>
            <a:off x="1290996" y="1520393"/>
            <a:ext cx="5909905" cy="4259083"/>
          </a:xfrm>
          <a:prstGeom prst="roundRect">
            <a:avLst/>
          </a:prstGeom>
          <a:solidFill>
            <a:srgbClr val="A679C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5400" dirty="0">
                <a:solidFill>
                  <a:prstClr val="white"/>
                </a:solidFill>
                <a:latin typeface="Century Gothic" panose="020B0502020202020204" pitchFamily="34" charset="0"/>
              </a:rPr>
              <a:t>FACTO RÁPIDO DA MISSÃO </a:t>
            </a:r>
          </a:p>
          <a:p>
            <a:pPr lvl="0" algn="ctr">
              <a:defRPr/>
            </a:pPr>
            <a:r>
              <a:rPr lang="en-US" sz="5400" dirty="0">
                <a:solidFill>
                  <a:prstClr val="white"/>
                </a:solidFill>
                <a:latin typeface="Century Gothic" panose="020B0502020202020204" pitchFamily="34" charset="0"/>
              </a:rPr>
              <a:t>E QUADRO </a:t>
            </a:r>
          </a:p>
          <a:p>
            <a:pPr lvl="0" algn="ctr">
              <a:defRPr/>
            </a:pPr>
            <a:r>
              <a:rPr lang="en-US" sz="5400" dirty="0">
                <a:solidFill>
                  <a:prstClr val="white"/>
                </a:solidFill>
                <a:latin typeface="Century Gothic" panose="020B0502020202020204" pitchFamily="34" charset="0"/>
              </a:rPr>
              <a:t>DE OFERTAS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6017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3288A4C-250F-80B1-68C2-2B0D76C04E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3B9B894F-3C25-B43E-6FBA-657DA8F6C6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>
                <a:solidFill>
                  <a:srgbClr val="D34C5E"/>
                </a:solidFill>
                <a:latin typeface="Century Gothic" panose="020B0502020202020204" pitchFamily="34" charset="0"/>
              </a:rPr>
              <a:t>Música da Visita</a:t>
            </a:r>
            <a:endParaRPr lang="en-AU" sz="240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1" name="Rounded Rectangle 3">
            <a:extLst>
              <a:ext uri="{FF2B5EF4-FFF2-40B4-BE49-F238E27FC236}">
                <a16:creationId xmlns:a16="http://schemas.microsoft.com/office/drawing/2014/main" id="{FAF4E42B-B4F9-C9C3-4325-3D4C825A79FF}"/>
              </a:ext>
            </a:extLst>
          </p:cNvPr>
          <p:cNvSpPr/>
          <p:nvPr/>
        </p:nvSpPr>
        <p:spPr>
          <a:xfrm>
            <a:off x="0" y="471952"/>
            <a:ext cx="3680032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6BD0254-52BA-7135-DBD6-B359B72914E1}"/>
              </a:ext>
            </a:extLst>
          </p:cNvPr>
          <p:cNvSpPr txBox="1">
            <a:spLocks/>
          </p:cNvSpPr>
          <p:nvPr/>
        </p:nvSpPr>
        <p:spPr>
          <a:xfrm>
            <a:off x="202061" y="454644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lnSpc>
                <a:spcPts val="825"/>
              </a:lnSpc>
              <a:spcBef>
                <a:spcPts val="338"/>
              </a:spcBef>
              <a:defRPr/>
            </a:pPr>
            <a:r>
              <a:rPr lang="en-AU" sz="2000" b="1">
                <a:solidFill>
                  <a:prstClr val="white"/>
                </a:solidFill>
                <a:latin typeface="Century Gothic" panose="020B0502020202020204" pitchFamily="34" charset="0"/>
              </a:rPr>
              <a:t>ATIVIDADES DE ABERTURA</a:t>
            </a:r>
            <a:endParaRPr lang="en-AU" sz="200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A8D391B6-0B9E-9F57-99D8-92ABD918678E}"/>
              </a:ext>
            </a:extLst>
          </p:cNvPr>
          <p:cNvSpPr txBox="1">
            <a:spLocks/>
          </p:cNvSpPr>
          <p:nvPr/>
        </p:nvSpPr>
        <p:spPr>
          <a:xfrm>
            <a:off x="1078523" y="2114550"/>
            <a:ext cx="8229529" cy="40514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Um novo amigo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aqui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chegou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Um novo amigo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bem-vindo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é.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uma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alegria, meu amigo, ter-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aqui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Bem-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vindo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Queremos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ver-te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outra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vez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. 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Bem-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vindo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és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,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Queremos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ver-te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outra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vez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.</a:t>
            </a:r>
            <a:endParaRPr lang="en-US" sz="2000" i="1" dirty="0">
              <a:solidFill>
                <a:prstClr val="black"/>
              </a:solidFill>
              <a:latin typeface="Helvetica" pitchFamily="2" charset="0"/>
            </a:endParaRP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0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B7DAB96E-150B-2801-8B5F-C07A7854D10C}"/>
              </a:ext>
            </a:extLst>
          </p:cNvPr>
          <p:cNvSpPr txBox="1">
            <a:spLocks/>
          </p:cNvSpPr>
          <p:nvPr/>
        </p:nvSpPr>
        <p:spPr>
          <a:xfrm>
            <a:off x="202061" y="6417263"/>
            <a:ext cx="7932517" cy="3867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“Visitor Song”  by Rosie Smith. Copyright © 2025 General Conference Corporation® of Seventh-day Adventists.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5" name="Música da Visita">
            <a:hlinkClick r:id="" action="ppaction://media"/>
            <a:extLst>
              <a:ext uri="{FF2B5EF4-FFF2-40B4-BE49-F238E27FC236}">
                <a16:creationId xmlns:a16="http://schemas.microsoft.com/office/drawing/2014/main" id="{7CEC6785-9AA3-5D79-0D84-926D32FEE5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889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9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4555DCC-6CAB-0141-6AC6-D483C1E133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BF1BE879-BCC2-9724-B571-53FD99D4E3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4880" y="1097421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Parabéns</a:t>
            </a:r>
            <a:endParaRPr lang="en-AU" sz="240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1" name="Rounded Rectangle 3">
            <a:extLst>
              <a:ext uri="{FF2B5EF4-FFF2-40B4-BE49-F238E27FC236}">
                <a16:creationId xmlns:a16="http://schemas.microsoft.com/office/drawing/2014/main" id="{18666474-81C6-6738-A06E-9903A155393F}"/>
              </a:ext>
            </a:extLst>
          </p:cNvPr>
          <p:cNvSpPr/>
          <p:nvPr/>
        </p:nvSpPr>
        <p:spPr>
          <a:xfrm>
            <a:off x="0" y="454644"/>
            <a:ext cx="3681724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D2A800C1-CA0A-55CC-A238-273AC772B1DC}"/>
              </a:ext>
            </a:extLst>
          </p:cNvPr>
          <p:cNvSpPr txBox="1">
            <a:spLocks/>
          </p:cNvSpPr>
          <p:nvPr/>
        </p:nvSpPr>
        <p:spPr>
          <a:xfrm>
            <a:off x="1349096" y="2333246"/>
            <a:ext cx="6175654" cy="31789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Parabéns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parabéns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parabéns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para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Jesus ama o/a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…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Parabéns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para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600" kern="100" dirty="0">
                <a:solidFill>
                  <a:prstClr val="black"/>
                </a:solidFill>
                <a:latin typeface="Century Gothic"/>
                <a:ea typeface="Aptos" panose="020B0004020202020204" pitchFamily="34" charset="0"/>
                <a:cs typeface="Times New Roman"/>
              </a:rPr>
              <a:t>(</a:t>
            </a:r>
            <a:r>
              <a:rPr lang="en-US" sz="1600" kern="100" dirty="0" err="1">
                <a:solidFill>
                  <a:prstClr val="black"/>
                </a:solidFill>
                <a:latin typeface="Century Gothic"/>
                <a:ea typeface="Aptos" panose="020B0004020202020204" pitchFamily="34" charset="0"/>
                <a:cs typeface="Times New Roman"/>
              </a:rPr>
              <a:t>Repetir</a:t>
            </a:r>
            <a:r>
              <a:rPr lang="en-US" sz="1600" kern="100" dirty="0">
                <a:solidFill>
                  <a:prstClr val="black"/>
                </a:solidFill>
                <a:latin typeface="Century Gothic"/>
                <a:ea typeface="Aptos" panose="020B0004020202020204" pitchFamily="34" charset="0"/>
                <a:cs typeface="Times New Roman"/>
              </a:rPr>
              <a:t>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E3B0125-D321-B54C-5A5B-B80F64C4DD6C}"/>
              </a:ext>
            </a:extLst>
          </p:cNvPr>
          <p:cNvSpPr txBox="1">
            <a:spLocks/>
          </p:cNvSpPr>
          <p:nvPr/>
        </p:nvSpPr>
        <p:spPr>
          <a:xfrm>
            <a:off x="238006" y="6381208"/>
            <a:ext cx="8618915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defRPr/>
            </a:pPr>
            <a:r>
              <a:rPr lang="en-US" sz="800">
                <a:solidFill>
                  <a:prstClr val="black"/>
                </a:solidFill>
                <a:latin typeface="Century Gothic" panose="020B0502020202020204" pitchFamily="34" charset="0"/>
              </a:rPr>
              <a:t>“Happy Birthday” by Janet Sage, copyright © 2001 North American Division Corporation of Seventh-day Adventists. From Little Voices Praise Him, #39. Used by permission.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F914CD0-BAC5-E944-5A91-F87E1D8BF538}"/>
              </a:ext>
            </a:extLst>
          </p:cNvPr>
          <p:cNvSpPr txBox="1">
            <a:spLocks/>
          </p:cNvSpPr>
          <p:nvPr/>
        </p:nvSpPr>
        <p:spPr>
          <a:xfrm>
            <a:off x="202061" y="454644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lnSpc>
                <a:spcPts val="825"/>
              </a:lnSpc>
              <a:spcBef>
                <a:spcPts val="338"/>
              </a:spcBef>
              <a:defRPr/>
            </a:pPr>
            <a:r>
              <a:rPr lang="en-AU" sz="2000" b="1">
                <a:solidFill>
                  <a:prstClr val="white"/>
                </a:solidFill>
                <a:latin typeface="Century Gothic" panose="020B0502020202020204" pitchFamily="34" charset="0"/>
              </a:rPr>
              <a:t>ATIVIDADES DE ABERTURA</a:t>
            </a:r>
            <a:endParaRPr lang="en-AU" sz="200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5" name="Parabéns">
            <a:hlinkClick r:id="" action="ppaction://media"/>
            <a:extLst>
              <a:ext uri="{FF2B5EF4-FFF2-40B4-BE49-F238E27FC236}">
                <a16:creationId xmlns:a16="http://schemas.microsoft.com/office/drawing/2014/main" id="{7A488395-05BC-C8CF-9EAA-531BDCBA2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119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8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0DCC2A8-4FD5-0910-89B3-C01FF36D8B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6225E27D-A6D0-8C99-06A7-891FEAFF0EDF}"/>
              </a:ext>
            </a:extLst>
          </p:cNvPr>
          <p:cNvSpPr/>
          <p:nvPr/>
        </p:nvSpPr>
        <p:spPr>
          <a:xfrm>
            <a:off x="4506685" y="1154104"/>
            <a:ext cx="5946789" cy="4549792"/>
          </a:xfrm>
          <a:prstGeom prst="roundRect">
            <a:avLst/>
          </a:prstGeom>
          <a:solidFill>
            <a:srgbClr val="0C396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ATIVIDADES DE FOCO</a:t>
            </a:r>
          </a:p>
        </p:txBody>
      </p:sp>
    </p:spTree>
    <p:extLst>
      <p:ext uri="{BB962C8B-B14F-4D97-AF65-F5344CB8AC3E}">
        <p14:creationId xmlns:p14="http://schemas.microsoft.com/office/powerpoint/2010/main" val="1434417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557607-0DF9-2D4C-DAF1-DB7D5423D8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young child holding a book&#10;&#10;AI-generated content may be incorrect.">
            <a:extLst>
              <a:ext uri="{FF2B5EF4-FFF2-40B4-BE49-F238E27FC236}">
                <a16:creationId xmlns:a16="http://schemas.microsoft.com/office/drawing/2014/main" id="{75B9F89A-1B13-712A-2CE5-F811E41D8C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5172D65-09E1-A3F3-7430-018768D0F40C}"/>
              </a:ext>
            </a:extLst>
          </p:cNvPr>
          <p:cNvSpPr txBox="1"/>
          <p:nvPr/>
        </p:nvSpPr>
        <p:spPr>
          <a:xfrm>
            <a:off x="666572" y="1720840"/>
            <a:ext cx="697836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Deus </a:t>
            </a:r>
            <a:r>
              <a:rPr kumimoji="0" lang="en-US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dá</a:t>
            </a: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-me </a:t>
            </a:r>
            <a:r>
              <a:rPr kumimoji="0" lang="en-US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paz</a:t>
            </a: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 </a:t>
            </a:r>
            <a:r>
              <a:rPr kumimoji="0" lang="en-US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ajuda</a:t>
            </a: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-me a </a:t>
            </a:r>
            <a:r>
              <a:rPr kumimoji="0" lang="en-US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fazer</a:t>
            </a: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as </a:t>
            </a:r>
            <a:r>
              <a:rPr kumimoji="0" lang="en-US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pazes</a:t>
            </a: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com </a:t>
            </a:r>
            <a:r>
              <a:rPr kumimoji="0" lang="en-US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os</a:t>
            </a: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outros.</a:t>
            </a:r>
          </a:p>
        </p:txBody>
      </p:sp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140C0E3A-9088-73FC-40AB-33267547F252}"/>
              </a:ext>
            </a:extLst>
          </p:cNvPr>
          <p:cNvSpPr/>
          <p:nvPr/>
        </p:nvSpPr>
        <p:spPr>
          <a:xfrm>
            <a:off x="-1" y="447585"/>
            <a:ext cx="2598873" cy="440037"/>
          </a:xfrm>
          <a:prstGeom prst="roundRect">
            <a:avLst/>
          </a:prstGeom>
          <a:solidFill>
            <a:srgbClr val="649B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7C8A9C0-BCB4-68C3-137E-BA13C6BE6CA0}"/>
              </a:ext>
            </a:extLst>
          </p:cNvPr>
          <p:cNvSpPr txBox="1">
            <a:spLocks/>
          </p:cNvSpPr>
          <p:nvPr/>
        </p:nvSpPr>
        <p:spPr>
          <a:xfrm>
            <a:off x="584883" y="447585"/>
            <a:ext cx="2013989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GRANDE IDEIA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3626424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F52140E-43EB-56C2-6546-AE87AB0313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4">
            <a:extLst>
              <a:ext uri="{FF2B5EF4-FFF2-40B4-BE49-F238E27FC236}">
                <a16:creationId xmlns:a16="http://schemas.microsoft.com/office/drawing/2014/main" id="{590A0AB9-4346-3D7B-A0A4-48E51F9B2637}"/>
              </a:ext>
            </a:extLst>
          </p:cNvPr>
          <p:cNvSpPr/>
          <p:nvPr/>
        </p:nvSpPr>
        <p:spPr>
          <a:xfrm>
            <a:off x="1454277" y="1504057"/>
            <a:ext cx="5338409" cy="3849886"/>
          </a:xfrm>
          <a:prstGeom prst="roundRect">
            <a:avLst/>
          </a:prstGeom>
          <a:solidFill>
            <a:srgbClr val="957F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PARA OS QUE CHEGAM MAIS CEDO </a:t>
            </a:r>
          </a:p>
        </p:txBody>
      </p:sp>
    </p:spTree>
    <p:extLst>
      <p:ext uri="{BB962C8B-B14F-4D97-AF65-F5344CB8AC3E}">
        <p14:creationId xmlns:p14="http://schemas.microsoft.com/office/powerpoint/2010/main" val="29998858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1D5BF8-CA62-3074-2783-FFD8FCFCB0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2DF5EA93-F6B2-9884-F56E-2A6AE02A2756}"/>
              </a:ext>
            </a:extLst>
          </p:cNvPr>
          <p:cNvSpPr/>
          <p:nvPr/>
        </p:nvSpPr>
        <p:spPr>
          <a:xfrm>
            <a:off x="6966856" y="844079"/>
            <a:ext cx="4522575" cy="3570758"/>
          </a:xfrm>
          <a:prstGeom prst="roundRect">
            <a:avLst/>
          </a:prstGeom>
          <a:solidFill>
            <a:srgbClr val="B088A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prstClr val="white"/>
                </a:solidFill>
                <a:latin typeface="Century Gothic" panose="020B0502020202020204" pitchFamily="34" charset="0"/>
              </a:rPr>
              <a:t>HISTÓRIA BÍBLICA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26455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m texto, Cara humana, vestuário, beijo&#10;&#10;Descrição gerada automaticamente">
            <a:extLst>
              <a:ext uri="{FF2B5EF4-FFF2-40B4-BE49-F238E27FC236}">
                <a16:creationId xmlns:a16="http://schemas.microsoft.com/office/drawing/2014/main" id="{754FE92C-CAB3-4B94-6A3D-2AD28B3DEE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3305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C0B7E2A-C2E2-79E6-CB35-3AFF34C0824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33" t="1264" r="9119" b="28519"/>
          <a:stretch>
            <a:fillRect/>
          </a:stretch>
        </p:blipFill>
        <p:spPr>
          <a:xfrm>
            <a:off x="-2" y="0"/>
            <a:ext cx="1219200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47E89E1-5499-2009-7121-3583344560A7}"/>
              </a:ext>
            </a:extLst>
          </p:cNvPr>
          <p:cNvSpPr txBox="1">
            <a:spLocks/>
          </p:cNvSpPr>
          <p:nvPr/>
        </p:nvSpPr>
        <p:spPr>
          <a:xfrm>
            <a:off x="3401623" y="6545076"/>
            <a:ext cx="5388754" cy="220088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latin typeface="Century Gothic" panose="020B0502020202020204" pitchFamily="34" charset="0"/>
              </a:rPr>
              <a:t>Illustration by Jo Card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32004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FB3CBE1-12F9-E402-AE91-6CDF73F72F4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2921" t="63090"/>
          <a:stretch>
            <a:fillRect/>
          </a:stretch>
        </p:blipFill>
        <p:spPr>
          <a:xfrm>
            <a:off x="0" y="0"/>
            <a:ext cx="12191999" cy="6858001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D4E7B22-16FD-E118-B4B8-83C350B2DF89}"/>
              </a:ext>
            </a:extLst>
          </p:cNvPr>
          <p:cNvSpPr txBox="1">
            <a:spLocks/>
          </p:cNvSpPr>
          <p:nvPr/>
        </p:nvSpPr>
        <p:spPr>
          <a:xfrm>
            <a:off x="3401623" y="6545076"/>
            <a:ext cx="5388754" cy="220088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latin typeface="Century Gothic" panose="020B0502020202020204" pitchFamily="34" charset="0"/>
              </a:rPr>
              <a:t>Illustration by Jo Card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04381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1E0EDF1-DBFE-A60D-67A4-991CB2B182F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3" r="14882" b="39292"/>
          <a:stretch>
            <a:fillRect/>
          </a:stretch>
        </p:blipFill>
        <p:spPr>
          <a:xfrm>
            <a:off x="0" y="0"/>
            <a:ext cx="12239740" cy="689594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140865C-9CAD-0184-E840-7741FA9C8A98}"/>
              </a:ext>
            </a:extLst>
          </p:cNvPr>
          <p:cNvSpPr txBox="1">
            <a:spLocks/>
          </p:cNvSpPr>
          <p:nvPr/>
        </p:nvSpPr>
        <p:spPr>
          <a:xfrm>
            <a:off x="3401623" y="6545076"/>
            <a:ext cx="5388754" cy="220088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latin typeface="Century Gothic" panose="020B0502020202020204" pitchFamily="34" charset="0"/>
              </a:rPr>
              <a:t>Illustration by Jo Card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41107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688A3E-9A09-80C6-E65F-1D40901D613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069" t="36800" r="2" b="3800"/>
          <a:stretch>
            <a:fillRect/>
          </a:stretch>
        </p:blipFill>
        <p:spPr>
          <a:xfrm>
            <a:off x="2095831" y="0"/>
            <a:ext cx="8000337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5705D7D-5740-1203-FFBD-4F7432CC8320}"/>
              </a:ext>
            </a:extLst>
          </p:cNvPr>
          <p:cNvSpPr txBox="1">
            <a:spLocks/>
          </p:cNvSpPr>
          <p:nvPr/>
        </p:nvSpPr>
        <p:spPr>
          <a:xfrm>
            <a:off x="3401623" y="6545076"/>
            <a:ext cx="5388754" cy="220088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latin typeface="Century Gothic" panose="020B0502020202020204" pitchFamily="34" charset="0"/>
              </a:rPr>
              <a:t>Illustration by Jo Card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41092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307A74-D665-CE56-6B89-C22CE9B27D2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t="2004" r="50340" b="27513"/>
          <a:stretch>
            <a:fillRect/>
          </a:stretch>
        </p:blipFill>
        <p:spPr>
          <a:xfrm>
            <a:off x="2713042" y="0"/>
            <a:ext cx="676591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4F3826-12AA-A914-4A2B-C5CF123194BF}"/>
              </a:ext>
            </a:extLst>
          </p:cNvPr>
          <p:cNvSpPr txBox="1">
            <a:spLocks/>
          </p:cNvSpPr>
          <p:nvPr/>
        </p:nvSpPr>
        <p:spPr>
          <a:xfrm>
            <a:off x="3401623" y="6545076"/>
            <a:ext cx="5388754" cy="220088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latin typeface="Century Gothic" panose="020B0502020202020204" pitchFamily="34" charset="0"/>
              </a:rPr>
              <a:t>Illustration by Jo Card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84757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6F159BA-B837-54B7-AEFD-B265D57E2E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DBB3E67-E4C8-2B77-6327-0A5B3664DCB9}"/>
              </a:ext>
            </a:extLst>
          </p:cNvPr>
          <p:cNvSpPr/>
          <p:nvPr/>
        </p:nvSpPr>
        <p:spPr>
          <a:xfrm>
            <a:off x="6966856" y="844079"/>
            <a:ext cx="4522575" cy="3570758"/>
          </a:xfrm>
          <a:prstGeom prst="roundRect">
            <a:avLst/>
          </a:prstGeom>
          <a:solidFill>
            <a:srgbClr val="B088A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DESCOBRIR A HISTÓRIA</a:t>
            </a:r>
          </a:p>
        </p:txBody>
      </p:sp>
    </p:spTree>
    <p:extLst>
      <p:ext uri="{BB962C8B-B14F-4D97-AF65-F5344CB8AC3E}">
        <p14:creationId xmlns:p14="http://schemas.microsoft.com/office/powerpoint/2010/main" val="5583125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4409510A-0481-35FD-243D-ED6F485597A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6137" b="9053"/>
          <a:stretch>
            <a:fillRect/>
          </a:stretch>
        </p:blipFill>
        <p:spPr>
          <a:xfrm>
            <a:off x="5137176" y="12824"/>
            <a:ext cx="7054824" cy="6832352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10E6A498-D243-8366-1DEE-645740556D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905" y="3071762"/>
            <a:ext cx="3924848" cy="71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8515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E2E108-89D9-B000-398F-003BCE734F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young child holding a book&#10;&#10;AI-generated content may be incorrect.">
            <a:extLst>
              <a:ext uri="{FF2B5EF4-FFF2-40B4-BE49-F238E27FC236}">
                <a16:creationId xmlns:a16="http://schemas.microsoft.com/office/drawing/2014/main" id="{FBE94EE6-9FEB-758D-08CD-89EB62B5D9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7653D63-0DCE-645E-D20A-D77A2CEF764B}"/>
              </a:ext>
            </a:extLst>
          </p:cNvPr>
          <p:cNvSpPr txBox="1"/>
          <p:nvPr/>
        </p:nvSpPr>
        <p:spPr>
          <a:xfrm>
            <a:off x="803305" y="1250357"/>
            <a:ext cx="7253505" cy="52322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Bem-</a:t>
            </a:r>
            <a:r>
              <a:rPr kumimoji="0" lang="en-AU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aventurados</a:t>
            </a: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os</a:t>
            </a: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pacificadores</a:t>
            </a: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AU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porque</a:t>
            </a: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eles</a:t>
            </a: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serão</a:t>
            </a: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chamados</a:t>
            </a: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filhos</a:t>
            </a: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Deus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endParaRPr kumimoji="0" lang="en-AU" sz="5400" b="1" i="1" u="none" strike="noStrike" kern="1200" cap="none" spc="0" normalizeH="0" baseline="0" noProof="0" dirty="0">
              <a:ln>
                <a:noFill/>
              </a:ln>
              <a:solidFill>
                <a:srgbClr val="639C7B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3200" b="0" i="0" u="none" strike="noStrike" kern="1200" cap="none" spc="0" normalizeH="0" baseline="0" noProof="0" dirty="0">
              <a:ln>
                <a:noFill/>
              </a:ln>
              <a:solidFill>
                <a:srgbClr val="639C7B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200" b="0" i="0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Mateus 5:9</a:t>
            </a:r>
          </a:p>
        </p:txBody>
      </p:sp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30252607-5DE1-D012-358D-D143984B0D7B}"/>
              </a:ext>
            </a:extLst>
          </p:cNvPr>
          <p:cNvSpPr/>
          <p:nvPr/>
        </p:nvSpPr>
        <p:spPr>
          <a:xfrm>
            <a:off x="0" y="447585"/>
            <a:ext cx="4537818" cy="440037"/>
          </a:xfrm>
          <a:prstGeom prst="roundRect">
            <a:avLst/>
          </a:prstGeom>
          <a:solidFill>
            <a:srgbClr val="649B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3C9AB12-63C2-5961-B680-26D9220DB0E7}"/>
              </a:ext>
            </a:extLst>
          </p:cNvPr>
          <p:cNvSpPr txBox="1">
            <a:spLocks/>
          </p:cNvSpPr>
          <p:nvPr/>
        </p:nvSpPr>
        <p:spPr>
          <a:xfrm>
            <a:off x="584883" y="447585"/>
            <a:ext cx="4311857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VERSO PARA MEMORIZAR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2513054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96906EF-A6C5-BABD-57D8-D025C531E3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">
            <a:extLst>
              <a:ext uri="{FF2B5EF4-FFF2-40B4-BE49-F238E27FC236}">
                <a16:creationId xmlns:a16="http://schemas.microsoft.com/office/drawing/2014/main" id="{4022E1F7-BC51-690F-7B97-6F2F6B3BD4EA}"/>
              </a:ext>
            </a:extLst>
          </p:cNvPr>
          <p:cNvSpPr txBox="1"/>
          <p:nvPr/>
        </p:nvSpPr>
        <p:spPr>
          <a:xfrm>
            <a:off x="0" y="5878285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F9ED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Bem-</a:t>
            </a:r>
            <a:r>
              <a:rPr kumimoji="0" lang="en-US" sz="4800" b="1" i="0" u="none" strike="noStrike" kern="1200" cap="none" spc="0" normalizeH="0" baseline="0" noProof="0" err="1">
                <a:ln>
                  <a:noFill/>
                </a:ln>
                <a:solidFill>
                  <a:srgbClr val="0F9ED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vindo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F9ED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à Escola Sabatina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15BC355-151B-F1D2-BB1B-3BBC5D473BB7}"/>
              </a:ext>
            </a:extLst>
          </p:cNvPr>
          <p:cNvSpPr txBox="1">
            <a:spLocks/>
          </p:cNvSpPr>
          <p:nvPr/>
        </p:nvSpPr>
        <p:spPr>
          <a:xfrm>
            <a:off x="3401623" y="6637912"/>
            <a:ext cx="5388754" cy="220088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>
                <a:latin typeface="Century Gothic" panose="020B0502020202020204" pitchFamily="34" charset="0"/>
              </a:rPr>
              <a:t>Illustration by Jo Card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2024 General Conference Corporation® of Seventh-day Adventists.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84036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4BE44D-85D6-2513-4BF2-21AEE676B7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young child holding a book&#10;&#10;AI-generated content may be incorrect.">
            <a:extLst>
              <a:ext uri="{FF2B5EF4-FFF2-40B4-BE49-F238E27FC236}">
                <a16:creationId xmlns:a16="http://schemas.microsoft.com/office/drawing/2014/main" id="{D88B7571-18FE-908C-B85A-902506D48A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593065C-9B77-F140-6F8B-89BDCEE47FE8}"/>
              </a:ext>
            </a:extLst>
          </p:cNvPr>
          <p:cNvSpPr txBox="1">
            <a:spLocks/>
          </p:cNvSpPr>
          <p:nvPr/>
        </p:nvSpPr>
        <p:spPr>
          <a:xfrm>
            <a:off x="-245729" y="6430584"/>
            <a:ext cx="7932517" cy="3867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800" dirty="0">
                <a:solidFill>
                  <a:prstClr val="black"/>
                </a:solidFill>
                <a:latin typeface="Century Gothic" panose="020B0502020202020204" pitchFamily="34" charset="0"/>
              </a:rPr>
              <a:t>"Matthew 5:9" music by Rosie Smith, copyright © 2025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97B073C4-315A-CA27-FF5B-BE3A95CC97DC}"/>
              </a:ext>
            </a:extLst>
          </p:cNvPr>
          <p:cNvSpPr txBox="1">
            <a:spLocks/>
          </p:cNvSpPr>
          <p:nvPr/>
        </p:nvSpPr>
        <p:spPr>
          <a:xfrm>
            <a:off x="817563" y="2060362"/>
            <a:ext cx="6869225" cy="40170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Benditos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que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trazem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paz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Pois Deus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chamará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filhos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seus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Mateus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capítulo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5:9.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Mhmm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(X2).</a:t>
            </a: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753D332-71FD-6EAB-878A-CE959B917D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2530" y="1191054"/>
            <a:ext cx="3825299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639C7B"/>
                </a:solidFill>
                <a:latin typeface="Century Gothic" panose="020B0502020202020204" pitchFamily="34" charset="0"/>
              </a:rPr>
              <a:t>Mateus 5:9</a:t>
            </a:r>
            <a:endParaRPr lang="en-AU" sz="2400" dirty="0">
              <a:solidFill>
                <a:srgbClr val="639C7B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6" name="Rounded Rectangle 3">
            <a:extLst>
              <a:ext uri="{FF2B5EF4-FFF2-40B4-BE49-F238E27FC236}">
                <a16:creationId xmlns:a16="http://schemas.microsoft.com/office/drawing/2014/main" id="{A8E49BFB-F68F-5236-1C46-574DAE57C3B1}"/>
              </a:ext>
            </a:extLst>
          </p:cNvPr>
          <p:cNvSpPr/>
          <p:nvPr/>
        </p:nvSpPr>
        <p:spPr>
          <a:xfrm>
            <a:off x="-1" y="447585"/>
            <a:ext cx="3118921" cy="440037"/>
          </a:xfrm>
          <a:prstGeom prst="roundRect">
            <a:avLst/>
          </a:prstGeom>
          <a:solidFill>
            <a:srgbClr val="649B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3935AA0-3BB2-4948-6A02-11F28EEEFA9E}"/>
              </a:ext>
            </a:extLst>
          </p:cNvPr>
          <p:cNvSpPr txBox="1">
            <a:spLocks/>
          </p:cNvSpPr>
          <p:nvPr/>
        </p:nvSpPr>
        <p:spPr>
          <a:xfrm>
            <a:off x="584883" y="447585"/>
            <a:ext cx="2534037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CANÇÃO BÍBLICA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11" name="Mateus c5 v9">
            <a:hlinkClick r:id="" action="ppaction://media"/>
            <a:extLst>
              <a:ext uri="{FF2B5EF4-FFF2-40B4-BE49-F238E27FC236}">
                <a16:creationId xmlns:a16="http://schemas.microsoft.com/office/drawing/2014/main" id="{AED94686-EF0F-87D3-032E-1A8F85EEBD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88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556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03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F145D7C-C7B7-27D5-7AFD-F8356961A5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8C9227C1-A6A2-FCAD-D1FB-EFD93D137A8A}"/>
              </a:ext>
            </a:extLst>
          </p:cNvPr>
          <p:cNvSpPr/>
          <p:nvPr/>
        </p:nvSpPr>
        <p:spPr>
          <a:xfrm>
            <a:off x="5036584" y="1554461"/>
            <a:ext cx="5442729" cy="3749078"/>
          </a:xfrm>
          <a:prstGeom prst="roundRect">
            <a:avLst/>
          </a:prstGeom>
          <a:solidFill>
            <a:srgbClr val="FF731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HISTÓRIA MISSIONÁRIA</a:t>
            </a:r>
          </a:p>
        </p:txBody>
      </p:sp>
    </p:spTree>
    <p:extLst>
      <p:ext uri="{BB962C8B-B14F-4D97-AF65-F5344CB8AC3E}">
        <p14:creationId xmlns:p14="http://schemas.microsoft.com/office/powerpoint/2010/main" val="7489302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4F55C70-3538-CDF9-CA9E-730D3629DA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F1E72F7F-909D-A302-039A-2FC76AA92DA3}"/>
              </a:ext>
            </a:extLst>
          </p:cNvPr>
          <p:cNvSpPr/>
          <p:nvPr/>
        </p:nvSpPr>
        <p:spPr>
          <a:xfrm>
            <a:off x="1410139" y="1447810"/>
            <a:ext cx="5104961" cy="3849886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DISCUSSÃO DE GRUPO E TRABALHO MANUAL</a:t>
            </a:r>
          </a:p>
        </p:txBody>
      </p:sp>
    </p:spTree>
    <p:extLst>
      <p:ext uri="{BB962C8B-B14F-4D97-AF65-F5344CB8AC3E}">
        <p14:creationId xmlns:p14="http://schemas.microsoft.com/office/powerpoint/2010/main" val="32817118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AEC0A94-63D7-428C-AECE-54ECE23284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2">
            <a:extLst>
              <a:ext uri="{FF2B5EF4-FFF2-40B4-BE49-F238E27FC236}">
                <a16:creationId xmlns:a16="http://schemas.microsoft.com/office/drawing/2014/main" id="{E35945F3-33C5-D562-39CE-6F023B2DFB79}"/>
              </a:ext>
            </a:extLst>
          </p:cNvPr>
          <p:cNvSpPr/>
          <p:nvPr/>
        </p:nvSpPr>
        <p:spPr>
          <a:xfrm>
            <a:off x="-142597" y="466989"/>
            <a:ext cx="4856207" cy="440037"/>
          </a:xfrm>
          <a:prstGeom prst="roundRect">
            <a:avLst/>
          </a:prstGeom>
          <a:solidFill>
            <a:srgbClr val="544C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8C6FBA4-22EC-CDEF-4185-8E42FA47F3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80482" y="973220"/>
            <a:ext cx="5441742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>
                <a:solidFill>
                  <a:srgbClr val="544C7B"/>
                </a:solidFill>
                <a:effectLst/>
                <a:latin typeface="Century Gothic" panose="020B0502020202020204" pitchFamily="34" charset="0"/>
              </a:rPr>
              <a:t>Que Deus </a:t>
            </a:r>
            <a:r>
              <a:rPr lang="en-AU" sz="2400" b="1" err="1">
                <a:solidFill>
                  <a:srgbClr val="544C7B"/>
                </a:solidFill>
                <a:effectLst/>
                <a:latin typeface="Century Gothic" panose="020B0502020202020204" pitchFamily="34" charset="0"/>
              </a:rPr>
              <a:t>te</a:t>
            </a:r>
            <a:r>
              <a:rPr lang="en-AU" sz="2400" b="1">
                <a:solidFill>
                  <a:srgbClr val="544C7B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err="1">
                <a:solidFill>
                  <a:srgbClr val="544C7B"/>
                </a:solidFill>
                <a:effectLst/>
                <a:latin typeface="Century Gothic" panose="020B0502020202020204" pitchFamily="34" charset="0"/>
              </a:rPr>
              <a:t>guarde</a:t>
            </a:r>
            <a:endParaRPr lang="en-AU" sz="2400">
              <a:solidFill>
                <a:srgbClr val="544C7B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052489A-1030-B4D2-7587-1E9993650CD1}"/>
              </a:ext>
            </a:extLst>
          </p:cNvPr>
          <p:cNvSpPr txBox="1">
            <a:spLocks/>
          </p:cNvSpPr>
          <p:nvPr/>
        </p:nvSpPr>
        <p:spPr>
          <a:xfrm>
            <a:off x="659025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CANÇÃO DE ENCERRAMENTO</a:t>
            </a:r>
            <a:endParaRPr kumimoji="0" lang="en-AU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A0D96954-0274-0423-9087-0FDACAA080CB}"/>
              </a:ext>
            </a:extLst>
          </p:cNvPr>
          <p:cNvSpPr txBox="1">
            <a:spLocks/>
          </p:cNvSpPr>
          <p:nvPr/>
        </p:nvSpPr>
        <p:spPr>
          <a:xfrm>
            <a:off x="3666836" y="1795749"/>
            <a:ext cx="8068913" cy="43424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Escola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Sabatina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terminou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Adeus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amigo,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por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hoje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acabou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Escola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Sabatina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terminou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Adeus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amigo,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por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hoje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acabou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 Deus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guarde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 a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mim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também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nos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proteja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 fique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tudo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 Deus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guarde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 a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mim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também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nos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proteja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 fique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tudo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A9A4D32-A665-F847-82D4-6F33F6E9576B}"/>
              </a:ext>
            </a:extLst>
          </p:cNvPr>
          <p:cNvSpPr txBox="1">
            <a:spLocks/>
          </p:cNvSpPr>
          <p:nvPr/>
        </p:nvSpPr>
        <p:spPr>
          <a:xfrm>
            <a:off x="4584131" y="6520660"/>
            <a:ext cx="5843168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defRPr/>
            </a:pPr>
            <a:r>
              <a:rPr lang="en-US" sz="800">
                <a:solidFill>
                  <a:prstClr val="black"/>
                </a:solidFill>
                <a:latin typeface="Century Gothic" panose="020B0502020202020204" pitchFamily="34" charset="0"/>
              </a:rPr>
              <a:t>"God Be With You" by Rosie Smith, copyright © 2025 General Corporation® of Seventh-day Adventists.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5" name="Que Deus te Guarde">
            <a:hlinkClick r:id="" action="ppaction://media"/>
            <a:extLst>
              <a:ext uri="{FF2B5EF4-FFF2-40B4-BE49-F238E27FC236}">
                <a16:creationId xmlns:a16="http://schemas.microsoft.com/office/drawing/2014/main" id="{69386C32-0C92-F1CD-C32B-DA0797858D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88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900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27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F145D7C-C7B7-27D5-7AFD-F8356961A5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8C9227C1-A6A2-FCAD-D1FB-EFD93D137A8A}"/>
              </a:ext>
            </a:extLst>
          </p:cNvPr>
          <p:cNvSpPr/>
          <p:nvPr/>
        </p:nvSpPr>
        <p:spPr>
          <a:xfrm>
            <a:off x="5036584" y="1554461"/>
            <a:ext cx="5442729" cy="3749078"/>
          </a:xfrm>
          <a:prstGeom prst="roundRect">
            <a:avLst/>
          </a:prstGeom>
          <a:solidFill>
            <a:srgbClr val="FF731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DESAFIO MISSIONÁRIO</a:t>
            </a:r>
          </a:p>
        </p:txBody>
      </p:sp>
    </p:spTree>
    <p:extLst>
      <p:ext uri="{BB962C8B-B14F-4D97-AF65-F5344CB8AC3E}">
        <p14:creationId xmlns:p14="http://schemas.microsoft.com/office/powerpoint/2010/main" val="21680850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36D5178-6CE7-C725-276B-AB741D2CC5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53F4798-DA61-DA04-1589-AE618D28E471}"/>
              </a:ext>
            </a:extLst>
          </p:cNvPr>
          <p:cNvSpPr txBox="1">
            <a:spLocks/>
          </p:cNvSpPr>
          <p:nvPr/>
        </p:nvSpPr>
        <p:spPr>
          <a:xfrm>
            <a:off x="555787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PRAYER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1C1C5B1C-41C8-5FE6-B428-8C303645F103}"/>
              </a:ext>
            </a:extLst>
          </p:cNvPr>
          <p:cNvSpPr/>
          <p:nvPr/>
        </p:nvSpPr>
        <p:spPr>
          <a:xfrm>
            <a:off x="1459720" y="1504057"/>
            <a:ext cx="4538308" cy="3849886"/>
          </a:xfrm>
          <a:prstGeom prst="roundRect">
            <a:avLst/>
          </a:prstGeom>
          <a:solidFill>
            <a:srgbClr val="E7B3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REVISÃO E ORAÇÃO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10259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B8C69B-3E01-A641-5F32-1C43F03EDF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DCCCE145-DEC8-C2A3-0BE3-75F3F30001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Vivos</a:t>
            </a:r>
            <a:r>
              <a:rPr lang="en-AU" sz="2400" b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em</a:t>
            </a:r>
            <a:r>
              <a:rPr lang="en-AU" sz="2400" b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 Jesus</a:t>
            </a:r>
            <a:endParaRPr lang="en-AU" sz="240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0" name="Rounded Rectangle 3">
            <a:extLst>
              <a:ext uri="{FF2B5EF4-FFF2-40B4-BE49-F238E27FC236}">
                <a16:creationId xmlns:a16="http://schemas.microsoft.com/office/drawing/2014/main" id="{E80C7FA2-7127-9DB6-9C7C-93CDF46FF4AB}"/>
              </a:ext>
            </a:extLst>
          </p:cNvPr>
          <p:cNvSpPr/>
          <p:nvPr/>
        </p:nvSpPr>
        <p:spPr>
          <a:xfrm>
            <a:off x="0" y="473220"/>
            <a:ext cx="3681723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E81635E-EB30-6CC9-260F-08F9D2958BF3}"/>
              </a:ext>
            </a:extLst>
          </p:cNvPr>
          <p:cNvSpPr txBox="1">
            <a:spLocks/>
          </p:cNvSpPr>
          <p:nvPr/>
        </p:nvSpPr>
        <p:spPr>
          <a:xfrm>
            <a:off x="73388" y="436499"/>
            <a:ext cx="6797675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ATIVIDADES DE ABERTURA</a:t>
            </a:r>
            <a:endParaRPr kumimoji="0" lang="en-AU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574119A9-D53E-AC51-DA48-F783F55B1B21}"/>
              </a:ext>
            </a:extLst>
          </p:cNvPr>
          <p:cNvSpPr txBox="1">
            <a:spLocks/>
          </p:cNvSpPr>
          <p:nvPr/>
        </p:nvSpPr>
        <p:spPr>
          <a:xfrm>
            <a:off x="885026" y="1730758"/>
            <a:ext cx="8600586" cy="45565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Chegou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 Sábado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bom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ver-te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aqui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Como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estás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amigo?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Vem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daí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Aprender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do amor de Deus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Seguir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 Seu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querer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Vivos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em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Jesus,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Vivos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em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Jesus.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</a:t>
            </a:r>
            <a:r>
              <a:rPr kumimoji="0" lang="en-US" sz="1600" b="0" i="0" u="none" strike="noStrike" kern="1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Repetir</a:t>
            </a:r>
            <a:r>
              <a:rPr kumimoji="0" lang="en-US" sz="1600" b="0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)</a:t>
            </a:r>
            <a:endParaRPr kumimoji="0" lang="en-US" sz="1600" b="0" i="0" u="none" strike="noStrike" kern="1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320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5BE046C-3C35-5597-E6DC-F4470877B6DC}"/>
              </a:ext>
            </a:extLst>
          </p:cNvPr>
          <p:cNvSpPr txBox="1">
            <a:spLocks/>
          </p:cNvSpPr>
          <p:nvPr/>
        </p:nvSpPr>
        <p:spPr>
          <a:xfrm>
            <a:off x="462728" y="6606015"/>
            <a:ext cx="6301258" cy="25198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800">
                <a:solidFill>
                  <a:prstClr val="black"/>
                </a:solidFill>
                <a:latin typeface="Century Gothic" panose="020B0502020202020204" pitchFamily="34" charset="0"/>
              </a:rPr>
              <a:t>"Alive in Jesus" by Rosie Smith, copyright © 2024 General Corporation® of Seventh-day Adventists.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5" name="Vivos em Jesus">
            <a:hlinkClick r:id="" action="ppaction://media"/>
            <a:extLst>
              <a:ext uri="{FF2B5EF4-FFF2-40B4-BE49-F238E27FC236}">
                <a16:creationId xmlns:a16="http://schemas.microsoft.com/office/drawing/2014/main" id="{F266CD4D-99B4-DE7E-1378-050FFF4C70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578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73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21855C3-4276-1651-B689-F2D1DAE4A4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F6F8167D-4663-F5DF-595C-788C1A7064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Deus </a:t>
            </a:r>
            <a:r>
              <a:rPr lang="en-AU" sz="2400" b="1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assim</a:t>
            </a:r>
            <a:r>
              <a:rPr lang="en-AU" sz="2400" b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falou</a:t>
            </a:r>
            <a:endParaRPr lang="en-AU" sz="240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5" name="Rounded Rectangle 3">
            <a:extLst>
              <a:ext uri="{FF2B5EF4-FFF2-40B4-BE49-F238E27FC236}">
                <a16:creationId xmlns:a16="http://schemas.microsoft.com/office/drawing/2014/main" id="{1F0548EF-5A22-3510-2EF8-221E11314C86}"/>
              </a:ext>
            </a:extLst>
          </p:cNvPr>
          <p:cNvSpPr/>
          <p:nvPr/>
        </p:nvSpPr>
        <p:spPr>
          <a:xfrm>
            <a:off x="0" y="468659"/>
            <a:ext cx="3613357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E7B85787-D9FC-9DF6-6544-8D2E62E54DB2}"/>
              </a:ext>
            </a:extLst>
          </p:cNvPr>
          <p:cNvSpPr txBox="1">
            <a:spLocks/>
          </p:cNvSpPr>
          <p:nvPr/>
        </p:nvSpPr>
        <p:spPr>
          <a:xfrm>
            <a:off x="244298" y="449303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lnSpc>
                <a:spcPts val="825"/>
              </a:lnSpc>
              <a:spcBef>
                <a:spcPts val="338"/>
              </a:spcBef>
              <a:defRPr/>
            </a:pPr>
            <a:r>
              <a:rPr lang="en-AU" sz="2000" b="1">
                <a:solidFill>
                  <a:prstClr val="white"/>
                </a:solidFill>
                <a:latin typeface="Century Gothic" panose="020B0502020202020204" pitchFamily="34" charset="0"/>
              </a:rPr>
              <a:t>ATIVIDADES DE ABERTURA</a:t>
            </a:r>
            <a:endParaRPr lang="en-AU" sz="200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DCF6454D-ABE7-F9D1-A497-2E37CC8CFE3F}"/>
              </a:ext>
            </a:extLst>
          </p:cNvPr>
          <p:cNvSpPr txBox="1">
            <a:spLocks/>
          </p:cNvSpPr>
          <p:nvPr/>
        </p:nvSpPr>
        <p:spPr>
          <a:xfrm>
            <a:off x="982339" y="1682785"/>
            <a:ext cx="7116631" cy="44045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Vem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Bíblia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comigo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uma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carta de Deus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p’ra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verdadeira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eterna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 para sempre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fiel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será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Vem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Bíblia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comigo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uma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carta de Deus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p’ra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verdadeira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eterna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 para sempre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fiel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será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lvl="0" algn="l">
              <a:defRPr/>
            </a:pPr>
            <a:r>
              <a:rPr lang="en-US" sz="1600" kern="100" dirty="0">
                <a:solidFill>
                  <a:prstClr val="black"/>
                </a:solidFill>
                <a:latin typeface="Century Gothic"/>
                <a:ea typeface="Aptos" panose="020B0004020202020204" pitchFamily="34" charset="0"/>
                <a:cs typeface="Times New Roman"/>
              </a:rPr>
              <a:t>(Continua no </a:t>
            </a:r>
            <a:r>
              <a:rPr lang="en-US" sz="1600" kern="100" dirty="0" err="1">
                <a:solidFill>
                  <a:prstClr val="black"/>
                </a:solidFill>
                <a:latin typeface="Century Gothic"/>
                <a:ea typeface="Aptos" panose="020B0004020202020204" pitchFamily="34" charset="0"/>
                <a:cs typeface="Times New Roman"/>
              </a:rPr>
              <a:t>próximo</a:t>
            </a:r>
            <a:r>
              <a:rPr lang="en-US" sz="1600" kern="100" dirty="0">
                <a:solidFill>
                  <a:prstClr val="black"/>
                </a:solidFill>
                <a:latin typeface="Century Gothic"/>
                <a:ea typeface="Aptos" panose="020B0004020202020204" pitchFamily="34" charset="0"/>
                <a:cs typeface="Times New Roman"/>
              </a:rPr>
              <a:t> slide)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pic>
        <p:nvPicPr>
          <p:cNvPr id="18" name="Deus Assim Falou">
            <a:hlinkClick r:id="" action="ppaction://media"/>
            <a:extLst>
              <a:ext uri="{FF2B5EF4-FFF2-40B4-BE49-F238E27FC236}">
                <a16:creationId xmlns:a16="http://schemas.microsoft.com/office/drawing/2014/main" id="{BA7EE13F-7E04-2796-A9F4-C033C4D3E7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584" y="1758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61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643396B-2DF4-1157-F057-C3E7BA423E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F9C9063A-0749-9057-978B-2D2B7FBFDD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>
                <a:solidFill>
                  <a:srgbClr val="D34C5E"/>
                </a:solidFill>
                <a:latin typeface="Century Gothic" panose="020B0502020202020204" pitchFamily="34" charset="0"/>
              </a:rPr>
              <a:t>Deus </a:t>
            </a:r>
            <a:r>
              <a:rPr lang="en-AU" sz="2400" b="1" err="1">
                <a:solidFill>
                  <a:srgbClr val="D34C5E"/>
                </a:solidFill>
                <a:latin typeface="Century Gothic" panose="020B0502020202020204" pitchFamily="34" charset="0"/>
              </a:rPr>
              <a:t>assim</a:t>
            </a:r>
            <a:r>
              <a:rPr lang="en-AU" sz="2400" b="1">
                <a:solidFill>
                  <a:srgbClr val="D34C5E"/>
                </a:solidFill>
                <a:latin typeface="Century Gothic" panose="020B0502020202020204" pitchFamily="34" charset="0"/>
              </a:rPr>
              <a:t> </a:t>
            </a:r>
            <a:r>
              <a:rPr lang="en-AU" sz="2400" b="1" err="1">
                <a:solidFill>
                  <a:srgbClr val="D34C5E"/>
                </a:solidFill>
                <a:latin typeface="Century Gothic" panose="020B0502020202020204" pitchFamily="34" charset="0"/>
              </a:rPr>
              <a:t>falou</a:t>
            </a:r>
            <a:endParaRPr lang="en-AU" sz="240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9" name="Rounded Rectangle 3">
            <a:extLst>
              <a:ext uri="{FF2B5EF4-FFF2-40B4-BE49-F238E27FC236}">
                <a16:creationId xmlns:a16="http://schemas.microsoft.com/office/drawing/2014/main" id="{BE6D9181-94D4-CC54-3138-FEE5F70C81F2}"/>
              </a:ext>
            </a:extLst>
          </p:cNvPr>
          <p:cNvSpPr/>
          <p:nvPr/>
        </p:nvSpPr>
        <p:spPr>
          <a:xfrm>
            <a:off x="0" y="468659"/>
            <a:ext cx="3613357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1E8F4AD-015D-045C-09CF-D1C5D0B3A348}"/>
              </a:ext>
            </a:extLst>
          </p:cNvPr>
          <p:cNvSpPr txBox="1">
            <a:spLocks/>
          </p:cNvSpPr>
          <p:nvPr/>
        </p:nvSpPr>
        <p:spPr>
          <a:xfrm>
            <a:off x="204016" y="464226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lnSpc>
                <a:spcPts val="825"/>
              </a:lnSpc>
              <a:spcBef>
                <a:spcPts val="338"/>
              </a:spcBef>
              <a:defRPr/>
            </a:pPr>
            <a:r>
              <a:rPr lang="en-AU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ATIVIDADES DE ABERTURA</a:t>
            </a:r>
            <a:endParaRPr lang="en-AU" sz="200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7373C147-2B3D-1D40-B4FC-88E6F8CCF368}"/>
              </a:ext>
            </a:extLst>
          </p:cNvPr>
          <p:cNvSpPr txBox="1">
            <a:spLocks/>
          </p:cNvSpPr>
          <p:nvPr/>
        </p:nvSpPr>
        <p:spPr>
          <a:xfrm>
            <a:off x="404446" y="2248552"/>
            <a:ext cx="8326316" cy="40515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Revela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-se a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nós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através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de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palavras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de amor,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Deus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assim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falou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atentos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vamos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ouvir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F3A5DE6-6825-FE0E-239C-AD1B939A6239}"/>
              </a:ext>
            </a:extLst>
          </p:cNvPr>
          <p:cNvSpPr txBox="1">
            <a:spLocks/>
          </p:cNvSpPr>
          <p:nvPr/>
        </p:nvSpPr>
        <p:spPr>
          <a:xfrm>
            <a:off x="759512" y="6642989"/>
            <a:ext cx="6877270" cy="2150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"God Speaks to Us" by Rosie Smith, copyright © 2024 General Corporation® of Seventh-day Adventists.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45378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4D45D60-7F37-41FE-DC3B-D3190B11AE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A997979-6E51-B3E9-AFE7-304E57210F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457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O meu </a:t>
            </a: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socorro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55B46719-F47B-6E9A-7598-266F43C36011}"/>
              </a:ext>
            </a:extLst>
          </p:cNvPr>
          <p:cNvSpPr txBox="1">
            <a:spLocks/>
          </p:cNvSpPr>
          <p:nvPr/>
        </p:nvSpPr>
        <p:spPr>
          <a:xfrm>
            <a:off x="474573" y="1714945"/>
            <a:ext cx="8597587" cy="37924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Acalma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-me,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acalma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 mar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Ajuda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-me 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medo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superar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minha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faz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crescer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Jesus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faz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-me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vencer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onde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virá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todo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 meu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socorro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Virá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virá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do meu Senhor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. 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De 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onde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virá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todo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 o meu 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socorro</a:t>
            </a:r>
            <a:endParaRPr lang="en-US" sz="3200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Virá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virá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 do meu Senhor.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Century Gothic" panose="020B0502020202020204" pitchFamily="34" charset="0"/>
              </a:rPr>
              <a:t>(</a:t>
            </a:r>
            <a:r>
              <a:rPr lang="en-US" sz="20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Repetir</a:t>
            </a:r>
            <a:r>
              <a:rPr lang="en-US" sz="2000" dirty="0">
                <a:solidFill>
                  <a:prstClr val="black"/>
                </a:solidFill>
                <a:latin typeface="Century Gothic" panose="020B0502020202020204" pitchFamily="34" charset="0"/>
              </a:rPr>
              <a:t>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6" name="Rounded Rectangle 3">
            <a:extLst>
              <a:ext uri="{FF2B5EF4-FFF2-40B4-BE49-F238E27FC236}">
                <a16:creationId xmlns:a16="http://schemas.microsoft.com/office/drawing/2014/main" id="{0E3EF71F-C312-0CCA-4DA3-0EC7CC3E3D86}"/>
              </a:ext>
            </a:extLst>
          </p:cNvPr>
          <p:cNvSpPr/>
          <p:nvPr/>
        </p:nvSpPr>
        <p:spPr>
          <a:xfrm>
            <a:off x="0" y="473220"/>
            <a:ext cx="3681723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7518210-72A5-0CD6-B940-32F5ED1D5820}"/>
              </a:ext>
            </a:extLst>
          </p:cNvPr>
          <p:cNvSpPr txBox="1">
            <a:spLocks/>
          </p:cNvSpPr>
          <p:nvPr/>
        </p:nvSpPr>
        <p:spPr>
          <a:xfrm>
            <a:off x="73389" y="436499"/>
            <a:ext cx="3681724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ATIVIDADES DE ABERTURA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14" name="O Meu Socorro">
            <a:hlinkClick r:id="" action="ppaction://media"/>
            <a:extLst>
              <a:ext uri="{FF2B5EF4-FFF2-40B4-BE49-F238E27FC236}">
                <a16:creationId xmlns:a16="http://schemas.microsoft.com/office/drawing/2014/main" id="{C3BF8364-E131-C2B3-E792-13DA3A793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738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08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FD5789A-B435-F647-DA3D-15805A13EC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FA20BD2-8D17-624E-657D-025461CEF8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A </a:t>
            </a: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minha</a:t>
            </a: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oração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4F68E529-5C27-DBAC-B089-97840C6F3337}"/>
              </a:ext>
            </a:extLst>
          </p:cNvPr>
          <p:cNvSpPr txBox="1">
            <a:spLocks/>
          </p:cNvSpPr>
          <p:nvPr/>
        </p:nvSpPr>
        <p:spPr>
          <a:xfrm>
            <a:off x="525381" y="1682785"/>
            <a:ext cx="8439010" cy="47065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minha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oração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Sim,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chega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 Deus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Mesmo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pequena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Ouvida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céus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minha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oração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Sim,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chega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 Deus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Mesmo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pequena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Ouvida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céus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6" name="Rounded Rectangle 3">
            <a:extLst>
              <a:ext uri="{FF2B5EF4-FFF2-40B4-BE49-F238E27FC236}">
                <a16:creationId xmlns:a16="http://schemas.microsoft.com/office/drawing/2014/main" id="{AA6A314A-785D-7DBF-1AC3-80F8F13A07D0}"/>
              </a:ext>
            </a:extLst>
          </p:cNvPr>
          <p:cNvSpPr/>
          <p:nvPr/>
        </p:nvSpPr>
        <p:spPr>
          <a:xfrm>
            <a:off x="0" y="468659"/>
            <a:ext cx="3613357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FA838F7-BCD1-400C-5C88-3B7E6E8569EE}"/>
              </a:ext>
            </a:extLst>
          </p:cNvPr>
          <p:cNvSpPr txBox="1">
            <a:spLocks/>
          </p:cNvSpPr>
          <p:nvPr/>
        </p:nvSpPr>
        <p:spPr>
          <a:xfrm>
            <a:off x="204016" y="464226"/>
            <a:ext cx="3308305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lnSpc>
                <a:spcPts val="825"/>
              </a:lnSpc>
              <a:spcBef>
                <a:spcPts val="338"/>
              </a:spcBef>
              <a:defRPr/>
            </a:pPr>
            <a:r>
              <a:rPr lang="en-AU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ATIVIDADES DE ABERTURA</a:t>
            </a:r>
            <a:endParaRPr lang="en-AU" sz="200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3" name="A Minha Oração">
            <a:hlinkClick r:id="" action="ppaction://media"/>
            <a:extLst>
              <a:ext uri="{FF2B5EF4-FFF2-40B4-BE49-F238E27FC236}">
                <a16:creationId xmlns:a16="http://schemas.microsoft.com/office/drawing/2014/main" id="{F2F57A9C-3E8D-5942-C0BF-00B1EBF328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638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EDFDBE4-3261-8914-B298-6F689C09F8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2D516CB-3851-39AF-76CB-0028634928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A </a:t>
            </a: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minha</a:t>
            </a: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oração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0D3AA999-BB71-80D4-B9C3-9C0360EC73F8}"/>
              </a:ext>
            </a:extLst>
          </p:cNvPr>
          <p:cNvSpPr txBox="1">
            <a:spLocks/>
          </p:cNvSpPr>
          <p:nvPr/>
        </p:nvSpPr>
        <p:spPr>
          <a:xfrm>
            <a:off x="525381" y="2583401"/>
            <a:ext cx="8439010" cy="38059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Abre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coração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 Deus, o Pai.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Pois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amigo 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traz-te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paz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Abre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coração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 Deus, o Pai.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Pois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amigo 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traz-te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paz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6" name="Rounded Rectangle 3">
            <a:extLst>
              <a:ext uri="{FF2B5EF4-FFF2-40B4-BE49-F238E27FC236}">
                <a16:creationId xmlns:a16="http://schemas.microsoft.com/office/drawing/2014/main" id="{C3F533B1-EC48-7556-833E-5FDAA77A02C3}"/>
              </a:ext>
            </a:extLst>
          </p:cNvPr>
          <p:cNvSpPr/>
          <p:nvPr/>
        </p:nvSpPr>
        <p:spPr>
          <a:xfrm>
            <a:off x="0" y="468659"/>
            <a:ext cx="3613357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6E576A1-9E90-5F29-C2E5-F800C51FB65F}"/>
              </a:ext>
            </a:extLst>
          </p:cNvPr>
          <p:cNvSpPr txBox="1">
            <a:spLocks/>
          </p:cNvSpPr>
          <p:nvPr/>
        </p:nvSpPr>
        <p:spPr>
          <a:xfrm>
            <a:off x="204016" y="464226"/>
            <a:ext cx="3308305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lnSpc>
                <a:spcPts val="825"/>
              </a:lnSpc>
              <a:spcBef>
                <a:spcPts val="338"/>
              </a:spcBef>
              <a:defRPr/>
            </a:pPr>
            <a:r>
              <a:rPr lang="en-AU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ATIVIDADES DE ABERTURA</a:t>
            </a:r>
            <a:endParaRPr lang="en-AU" sz="200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66857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308</TotalTime>
  <Words>942</Words>
  <Application>Microsoft Office PowerPoint</Application>
  <PresentationFormat>Ecrã Panorâmico</PresentationFormat>
  <Paragraphs>244</Paragraphs>
  <Slides>35</Slides>
  <Notes>8</Notes>
  <HiddenSlides>0</HiddenSlides>
  <MMClips>9</MMClips>
  <ScaleCrop>false</ScaleCrop>
  <HeadingPairs>
    <vt:vector size="6" baseType="variant">
      <vt:variant>
        <vt:lpstr>Tipos de letra usados</vt:lpstr>
      </vt:variant>
      <vt:variant>
        <vt:i4>5</vt:i4>
      </vt:variant>
      <vt:variant>
        <vt:lpstr>Tema</vt:lpstr>
      </vt:variant>
      <vt:variant>
        <vt:i4>3</vt:i4>
      </vt:variant>
      <vt:variant>
        <vt:lpstr>Títulos dos diapositivos</vt:lpstr>
      </vt:variant>
      <vt:variant>
        <vt:i4>35</vt:i4>
      </vt:variant>
    </vt:vector>
  </HeadingPairs>
  <TitlesOfParts>
    <vt:vector size="43" baseType="lpstr">
      <vt:lpstr>Aptos</vt:lpstr>
      <vt:lpstr>Aptos Display</vt:lpstr>
      <vt:lpstr>Arial</vt:lpstr>
      <vt:lpstr>Century Gothic</vt:lpstr>
      <vt:lpstr>Helvetica</vt:lpstr>
      <vt:lpstr>Office Theme</vt:lpstr>
      <vt:lpstr>1_Office Theme</vt:lpstr>
      <vt:lpstr>2_Office Theme</vt:lpstr>
      <vt:lpstr>Apresentação do PowerPoint</vt:lpstr>
      <vt:lpstr>Apresentação do PowerPoint</vt:lpstr>
      <vt:lpstr>Apresentação do PowerPoint</vt:lpstr>
      <vt:lpstr>Vivos em Jesus</vt:lpstr>
      <vt:lpstr>Deus assim falou</vt:lpstr>
      <vt:lpstr>Deus assim falou</vt:lpstr>
      <vt:lpstr>O meu socorro</vt:lpstr>
      <vt:lpstr>A minha oração</vt:lpstr>
      <vt:lpstr>A minha oração</vt:lpstr>
      <vt:lpstr>Vamos falar</vt:lpstr>
      <vt:lpstr>Apresentação do PowerPoint</vt:lpstr>
      <vt:lpstr>Que posso dar ao Senhor?</vt:lpstr>
      <vt:lpstr>Que posso dar ao Senhor?</vt:lpstr>
      <vt:lpstr>Que posso dar ao Senhor?</vt:lpstr>
      <vt:lpstr>Apresentação do PowerPoint</vt:lpstr>
      <vt:lpstr>Música da Visita</vt:lpstr>
      <vt:lpstr>Parabéns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Mateus 5:9</vt:lpstr>
      <vt:lpstr>Apresentação do PowerPoint</vt:lpstr>
      <vt:lpstr>Apresentação do PowerPoint</vt:lpstr>
      <vt:lpstr>Que Deus te guarde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Apaza Romero, Fany</dc:creator>
  <cp:lastModifiedBy>Conceição Teles</cp:lastModifiedBy>
  <cp:revision>7</cp:revision>
  <dcterms:created xsi:type="dcterms:W3CDTF">2025-11-11T15:43:49Z</dcterms:created>
  <dcterms:modified xsi:type="dcterms:W3CDTF">2026-04-07T14:46:23Z</dcterms:modified>
</cp:coreProperties>
</file>