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364" r:id="rId4"/>
    <p:sldId id="341" r:id="rId5"/>
    <p:sldId id="338" r:id="rId6"/>
    <p:sldId id="365" r:id="rId7"/>
    <p:sldId id="366" r:id="rId8"/>
    <p:sldId id="367" r:id="rId9"/>
    <p:sldId id="368" r:id="rId10"/>
    <p:sldId id="373" r:id="rId11"/>
    <p:sldId id="276" r:id="rId12"/>
    <p:sldId id="370" r:id="rId13"/>
    <p:sldId id="371" r:id="rId14"/>
    <p:sldId id="372" r:id="rId15"/>
    <p:sldId id="335" r:id="rId16"/>
    <p:sldId id="360" r:id="rId17"/>
    <p:sldId id="296" r:id="rId18"/>
    <p:sldId id="353" r:id="rId19"/>
    <p:sldId id="337" r:id="rId20"/>
    <p:sldId id="277" r:id="rId21"/>
    <p:sldId id="273" r:id="rId22"/>
    <p:sldId id="256" r:id="rId23"/>
    <p:sldId id="352" r:id="rId24"/>
    <p:sldId id="258" r:id="rId25"/>
    <p:sldId id="257" r:id="rId26"/>
    <p:sldId id="260" r:id="rId27"/>
    <p:sldId id="261" r:id="rId28"/>
    <p:sldId id="339" r:id="rId29"/>
    <p:sldId id="374" r:id="rId30"/>
    <p:sldId id="363" r:id="rId31"/>
    <p:sldId id="359" r:id="rId32"/>
    <p:sldId id="355" r:id="rId33"/>
    <p:sldId id="301" r:id="rId34"/>
    <p:sldId id="350" r:id="rId35"/>
    <p:sldId id="356" r:id="rId36"/>
    <p:sldId id="362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1AF"/>
    <a:srgbClr val="BCBDD6"/>
    <a:srgbClr val="626B9E"/>
    <a:srgbClr val="7B82AC"/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014F7-60FD-47D2-93C1-01766A5770D5}" v="2" dt="2026-04-07T14:26:36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2"/>
    <p:restoredTop sz="94731"/>
  </p:normalViewPr>
  <p:slideViewPr>
    <p:cSldViewPr snapToGrid="0">
      <p:cViewPr varScale="1">
        <p:scale>
          <a:sx n="87" d="100"/>
          <a:sy n="87" d="100"/>
        </p:scale>
        <p:origin x="29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 sldOrd">
      <pc:chgData name="Conceição Teles" userId="9b4626f9-f549-4e5a-acb2-002865762d89" providerId="ADAL" clId="{6164ECDA-3DE9-489C-8C95-4DDCDBDB2766}" dt="2026-04-07T14:30:29.517" v="25" actId="20577"/>
      <pc:docMkLst>
        <pc:docMk/>
      </pc:docMkLst>
      <pc:sldChg chg="ord">
        <pc:chgData name="Conceição Teles" userId="9b4626f9-f549-4e5a-acb2-002865762d89" providerId="ADAL" clId="{6164ECDA-3DE9-489C-8C95-4DDCDBDB2766}" dt="2026-04-07T14:29:28.618" v="22"/>
        <pc:sldMkLst>
          <pc:docMk/>
          <pc:sldMk cId="1650097263" sldId="258"/>
        </pc:sldMkLst>
      </pc:sldChg>
      <pc:sldChg chg="modSp mod">
        <pc:chgData name="Conceição Teles" userId="9b4626f9-f549-4e5a-acb2-002865762d89" providerId="ADAL" clId="{6164ECDA-3DE9-489C-8C95-4DDCDBDB2766}" dt="2026-04-07T14:28:33.660" v="20" actId="20577"/>
        <pc:sldMkLst>
          <pc:docMk/>
          <pc:sldMk cId="2839055293" sldId="277"/>
        </pc:sldMkLst>
        <pc:spChg chg="mod">
          <ac:chgData name="Conceição Teles" userId="9b4626f9-f549-4e5a-acb2-002865762d89" providerId="ADAL" clId="{6164ECDA-3DE9-489C-8C95-4DDCDBDB2766}" dt="2026-04-07T14:28:33.660" v="20" actId="20577"/>
          <ac:spMkLst>
            <pc:docMk/>
            <pc:sldMk cId="2839055293" sldId="277"/>
            <ac:spMk id="6" creationId="{07653D63-0DCE-645E-D20A-D77A2CEF764B}"/>
          </ac:spMkLst>
        </pc:spChg>
      </pc:sldChg>
      <pc:sldChg chg="modSp mod">
        <pc:chgData name="Conceição Teles" userId="9b4626f9-f549-4e5a-acb2-002865762d89" providerId="ADAL" clId="{6164ECDA-3DE9-489C-8C95-4DDCDBDB2766}" dt="2026-04-07T14:26:53.786" v="10" actId="5793"/>
        <pc:sldMkLst>
          <pc:docMk/>
          <pc:sldMk cId="1526119365" sldId="296"/>
        </pc:sldMkLst>
        <pc:spChg chg="mod">
          <ac:chgData name="Conceição Teles" userId="9b4626f9-f549-4e5a-acb2-002865762d89" providerId="ADAL" clId="{6164ECDA-3DE9-489C-8C95-4DDCDBDB2766}" dt="2026-04-07T14:26:53.786" v="10" actId="5793"/>
          <ac:spMkLst>
            <pc:docMk/>
            <pc:sldMk cId="1526119365" sldId="296"/>
            <ac:spMk id="6" creationId="{CD2E54A4-E131-3404-C7B9-5AEA9A82636F}"/>
          </ac:spMkLst>
        </pc:spChg>
      </pc:sldChg>
      <pc:sldChg chg="modSp mod">
        <pc:chgData name="Conceição Teles" userId="9b4626f9-f549-4e5a-acb2-002865762d89" providerId="ADAL" clId="{6164ECDA-3DE9-489C-8C95-4DDCDBDB2766}" dt="2026-04-07T14:26:46.542" v="6" actId="20577"/>
        <pc:sldMkLst>
          <pc:docMk/>
          <pc:sldMk cId="3014089891" sldId="360"/>
        </pc:sldMkLst>
        <pc:spChg chg="mod">
          <ac:chgData name="Conceição Teles" userId="9b4626f9-f549-4e5a-acb2-002865762d89" providerId="ADAL" clId="{6164ECDA-3DE9-489C-8C95-4DDCDBDB2766}" dt="2026-04-07T14:26:46.542" v="6" actId="20577"/>
          <ac:spMkLst>
            <pc:docMk/>
            <pc:sldMk cId="3014089891" sldId="360"/>
            <ac:spMk id="13" creationId="{A213A779-45E5-CA4A-6654-CEEA1855E617}"/>
          </ac:spMkLst>
        </pc:spChg>
      </pc:sldChg>
      <pc:sldChg chg="modSp mod">
        <pc:chgData name="Conceição Teles" userId="9b4626f9-f549-4e5a-acb2-002865762d89" providerId="ADAL" clId="{6164ECDA-3DE9-489C-8C95-4DDCDBDB2766}" dt="2026-04-07T14:30:29.517" v="25" actId="20577"/>
        <pc:sldMkLst>
          <pc:docMk/>
          <pc:sldMk cId="432579502" sldId="363"/>
        </pc:sldMkLst>
        <pc:spChg chg="mod">
          <ac:chgData name="Conceição Teles" userId="9b4626f9-f549-4e5a-acb2-002865762d89" providerId="ADAL" clId="{6164ECDA-3DE9-489C-8C95-4DDCDBDB2766}" dt="2026-04-07T14:30:29.517" v="25" actId="20577"/>
          <ac:spMkLst>
            <pc:docMk/>
            <pc:sldMk cId="432579502" sldId="363"/>
            <ac:spMk id="7" creationId="{16CA8B11-E622-401E-DBA9-EDB5ADB8BA06}"/>
          </ac:spMkLst>
        </pc:spChg>
      </pc:sldChg>
      <pc:sldChg chg="modSp mod">
        <pc:chgData name="Conceição Teles" userId="9b4626f9-f549-4e5a-acb2-002865762d89" providerId="ADAL" clId="{6164ECDA-3DE9-489C-8C95-4DDCDBDB2766}" dt="2026-04-07T14:16:59.694" v="0" actId="1076"/>
        <pc:sldMkLst>
          <pc:docMk/>
          <pc:sldMk cId="1387500500" sldId="367"/>
        </pc:sldMkLst>
        <pc:spChg chg="mod">
          <ac:chgData name="Conceição Teles" userId="9b4626f9-f549-4e5a-acb2-002865762d89" providerId="ADAL" clId="{6164ECDA-3DE9-489C-8C95-4DDCDBDB2766}" dt="2026-04-07T14:16:59.694" v="0" actId="1076"/>
          <ac:spMkLst>
            <pc:docMk/>
            <pc:sldMk cId="1387500500" sldId="367"/>
            <ac:spMk id="7" creationId="{C921949E-D25F-CD9F-CFDD-50CCD120F6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ACAD8-76CC-C941-9894-2D148F583E4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F6F5A-4A50-8F4F-BE31-2F012C1C5D8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47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826A2-1124-5B4D-A42F-D5A3CEB02C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1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5161-A4BD-E8C6-97D3-431F142C1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DE722-2E63-F236-39E3-B65E74E42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1B599-B914-CA26-4633-6561F7FD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FA9D2-8BBE-5DFB-8266-7F862D1D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3BF78-3631-B42A-1251-103D3C47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2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23D0D-7432-1FFC-351A-CE05058B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FC4EC-CB81-A6BF-52B3-12CB46877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010AC-FC58-4309-D35D-0A849307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23770-BAC0-D7A2-0B0D-BEEEAA995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F04EB-BDEC-3F6F-E00C-9155C1FD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1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7CE15-D0F3-FB43-7133-064EA124F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A1070-F001-4CE8-E191-583C94B0B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AF6E-EFCC-5A67-2949-DAFBCF9C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290A3-7A5E-D74F-5BA8-DBCC85B5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3D764-BCEB-9CCF-71A6-23AC2F1C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67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32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3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1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57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0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5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1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A0E1-628C-8E5D-A3C5-A03525A5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D901-131E-D8DF-173E-319597DB9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C889C-4B0C-5797-403A-0EB0CBDC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95F10-2EC6-7229-73E6-C40052A7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8400-943E-59FF-B5BC-EEA8EEA5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8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2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89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52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62D7-3FD6-5656-5C55-57FCA3B9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544D93-AD71-3991-2A59-88E2826EA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5DFA9-3471-C793-B764-A8E709DC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58315-8D00-8E36-4BAA-557BE09B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2A61B-3CC4-B6AA-52A2-171175BB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9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58E8-215A-B62A-EECF-FF613E55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2B64D-F892-3082-4E52-B60C4E1C8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C30B-BE89-9091-6EB2-505D0B37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A60FA-0E5D-CF0F-FAD0-E1F6BA93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6AD22-4D6B-21D8-03C3-CF511E79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74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E2E50-29C1-1B2F-059D-D66303577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CB8C8-AEC4-2EE7-E40D-D35AF719F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F454F-12AF-DAD5-88F9-1EA6E49E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FF61F-7026-57B1-8A86-C74886C4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BE48-80F8-A972-9265-4FCCA6B9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2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9F91F-5457-7DEE-1742-6C853278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6146C-994B-6148-1E3E-4A01B5549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87FA8-0B6C-C3B8-EA6C-D383E97D3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9F7CD-5429-9AF2-2279-15A84D9C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21601-BF8D-E31C-5DCF-E65AA642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CD435-103E-62ED-46F5-E3E55A1AE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66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14A8-38E9-0A68-D54B-9389F70A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408C0-71F9-9006-4184-142CF854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ACA3C-C8AF-6A26-DA46-226376D0A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D9066-E0A8-59A3-A30D-BA4026B59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3A01C-9747-CA80-77AF-B40B5918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F5C30-1115-DF36-134D-6F30AC8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4469F-970C-1063-0A46-F2334C5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0084D9-C7AD-C9D6-09BC-07B6FD1A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55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FBE6-14A9-60E7-0A57-4618C17F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E20E2-8649-11AF-FE13-703BBB7D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FA8F4-DE4D-FF77-238B-E6AEAD3E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6777F-8AB9-B7B0-B926-36B1CADF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42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1BB6F-E347-57EC-9824-DDD2F88B4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349C2-090D-AAA3-0644-B1E3FD0A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EABC5-65DD-E0F7-7E0B-8F5F5773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7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DA41A-6F3F-B3A4-5303-67ED2D57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A2ACB-B6AD-DAAE-2413-3B092532A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CE953-41A4-92A5-D4CA-FCF8DEC3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27C2B-D5EB-9DCF-39B0-BC65EE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D2A0C-F507-C55F-2345-95C8EF6C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29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FEEC-2BD7-E5F0-D3B3-D8148787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32F18-9047-71D5-E2C2-09FC660F6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BB381-528B-26BC-F49B-09B2B3CF6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2584F-D505-A8BA-7E99-04C6647C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46B43-2D16-043F-A471-B5F9A744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B6B62-8DDE-5741-D5E9-87CDC0D8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68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98670-3862-4070-557E-6C26DDB5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7600-74D8-2872-E06C-7B5EEBDCB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50B60-A053-332D-8E41-50D190EEB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79714-489A-4849-E1BD-66574B97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0C9D2-CA6A-87F1-F6CC-B2E38959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70093-06C4-38C0-F553-929CD416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4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06EC-5302-255C-4538-065DFFB7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5247-28AF-1A57-192F-F72042A98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5FFDE-0C76-7D09-666C-6D9A19EB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64018-CBF8-98D3-6EB4-415DA2DD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4F01E-C869-2B66-46BD-C201F16E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2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10E6F-18B9-B2CE-C19F-D5BE36380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33AED-F6AF-329F-4180-0D9FC5162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FDCA8-7002-0291-E5DA-8DE192FE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A038B-C801-57E7-284C-73FB6864D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BA1C-7517-FE10-8834-85DF0F2A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1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EC04-8262-17E3-5709-83E86209A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32BB3-D563-AEF2-3EAE-7EFEA1EB8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600B6-24FE-175D-6297-0576EC550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5E491-E8C3-B851-058D-FC5E8157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8436A-A410-1AF5-3B46-74929A077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A2131-7A17-ECF2-77BB-B5C2616C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51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37AB-DBE8-9FE5-6B3D-EBCBE252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05F38-E22A-4FAD-DEE3-D4E86D49C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693DE-B04B-7D33-3084-E005C24DA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104ED-0AEA-2D07-B36A-F4787F93B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B8DAD7-7979-D37A-BF2F-DB235FC47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609E7-946F-8D6B-B693-ED4D34E2F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4F96E-BCB5-0D0D-08FE-75D99FBA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90722-6C53-0D18-90C9-7D0B139F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2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B13F-1B7D-45CA-7F12-27A193CB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87330E-1154-8F28-1B1D-071C85F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DA5DA-5EDC-B5C8-791C-2CDE4964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BAB78-528D-74C8-2DFA-4D1B21B1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05629-6C9F-58F1-F1D3-76537607E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B1026-546A-FB10-8BB5-C6174847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AF9CB-F7A7-788A-F2DC-44BCDDC7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5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66173-99EB-0080-291A-2C983323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626D-731F-C42E-63C2-800ECBF70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68C79-62A8-83C0-9472-C4AD6AE9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3D54A-DE71-3444-EEE3-623ADCBC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FD72A-D7EE-011F-6C18-A9365E56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BB2E3-61F4-3E9A-65B0-61AAAD53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3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F129-F2D9-7459-C52E-36670A6F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B9678-601C-7FA2-F6AF-A1B94514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76878-62DE-051D-212E-9E6A5BEE9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EF5C6-0C5E-D46A-5923-B3F7B833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BBC08-4934-B516-EA15-98C9E64D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EA323-0CD6-3CF2-8647-D791EA0B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9681B-3913-E951-4B10-8921E467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E7653-03D5-EE49-DA10-7423DF28B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9B84D-9F08-447C-43AB-3848FFEAC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AE43C1-41C1-0C46-94C8-BAFE42C9064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9999-FBD2-D0EA-9764-2566E5686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E792B-9E13-E463-ACAA-09592D25B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B8DB0-4A0D-8449-AA91-39D500F1B7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9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4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049DD-6919-AB84-5776-337F86B7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A78F6-AA29-484A-E2B1-0A870F44D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3EFC4-D3D7-43B2-F921-8CF048E10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476ED9-D3FC-1A40-95CF-DD1F3D2F0BE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33EFD-D878-A263-FD79-B29E7A7A0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86EF-824F-3640-CDF0-34A9919A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1BC90-1C41-314C-ABC3-E2FC74475E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0BD04A9F-3F6A-5DB8-DFB9-A924F4550226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7F2484-6ABB-2208-680B-5D2EA5BBF16A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8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20590FD-0C48-FF51-CDAE-DA9BAE83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FCC593F7-D53A-4FF2-9EEA-101F53DCC4FF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40FD968-DFE9-8457-1137-98151EBD3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A6DC5C-C5B5-7B0F-BA0E-41363E084EE7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D0EC518-BD95-9006-F556-FBB7213685F2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7DB32687-5E05-332B-5D7E-9C8A693A3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437" y="-71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2B2263B-419E-AC40-ABD9-99F0C0AC3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1A0F3940-96F5-063B-9F6C-4CFB671C4C66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07F9214-B118-A345-D9DC-519C180F2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933238-59DA-2952-C30B-0D0B94B7230E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7DA71E0-DC77-5AFD-DB2F-BBC8A197DAD2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74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C86030B-F395-6CA6-E65A-C6F6DE1C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4CDE1E2D-D303-5555-450A-310EBC37D0F3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876300-AC50-F14F-E9FE-091ECFA03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C9A527-C1C6-0DAD-5722-882A53F5ACC1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1DA48E6-E483-E741-F7D6-F7C53F6933AD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65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44E4C089-DF54-493A-1C92-271D1AE034A3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A6D8D9A-0FFA-266E-738E-75B50C6E7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6E0B532-F067-2B2C-1075-A57A779D1DD2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67DAE4-0CCB-8C4B-C397-1448E4DFBFBF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213A779-45E5-CA4A-6654-CEEA1855E617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i="1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56A8CC7-58CC-FC03-7528-EC4F42434A11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4583B921-7E17-BB3A-B79C-BCD8DCC46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8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D296B3-0848-478D-09F2-C01CEEF67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D3DDEC92-3A60-439A-1F6E-0F419B79BF65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2E54A4-E131-3404-C7B9-5AEA9A82636F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F7D8F-8496-4B59-8588-5F0EF8515541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777FDD-DFD4-193B-64D2-C9B55E5E6414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arabéns">
            <a:hlinkClick r:id="" action="ppaction://media"/>
            <a:extLst>
              <a:ext uri="{FF2B5EF4-FFF2-40B4-BE49-F238E27FC236}">
                <a16:creationId xmlns:a16="http://schemas.microsoft.com/office/drawing/2014/main" id="{DEF7A6A4-F85E-BF4E-2719-1C17BAA1B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A59AF8A-A13C-1657-F7BF-1A6744C363A3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745067" y="2967335"/>
            <a:ext cx="6911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B70647D-0F8F-020D-1FC3-FC9CF8373B7B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A319DD-43D3-9910-C5D5-E6BF117F7F8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225778" y="1360617"/>
            <a:ext cx="814354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preciosos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pensamentos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endParaRPr lang="en-AU" sz="5400" b="1" i="1" dirty="0">
              <a:solidFill>
                <a:srgbClr val="639C7B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 Deus!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a soma deles!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 139:17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2CCA028-10C6-4D1C-7337-54ADF3E5B365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D47C0F-49D7-2EC0-8A11-FCB7FF505461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905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C2DB755-A10D-9C33-3408-0E788CF02987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HISTÓRIA BÍBLICA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279E0E17-594A-C24E-0A68-CDBD2A636F47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texto, Cara humana, homem&#10;&#10;Descrição gerada automaticamente">
            <a:extLst>
              <a:ext uri="{FF2B5EF4-FFF2-40B4-BE49-F238E27FC236}">
                <a16:creationId xmlns:a16="http://schemas.microsoft.com/office/drawing/2014/main" id="{2E9D7A8A-3579-D537-1237-497179A8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8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A68B0-EFEC-FB37-4A6E-EBEDC2BBA4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2771" r="49200" b="2699"/>
          <a:stretch>
            <a:fillRect/>
          </a:stretch>
        </p:blipFill>
        <p:spPr>
          <a:xfrm>
            <a:off x="2489764" y="-1"/>
            <a:ext cx="721247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A6715F-5385-166E-0C84-B98D6333AB7C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6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465FF-EB59-8F51-00C3-A74F765952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43" r="16878" b="12146"/>
          <a:stretch>
            <a:fillRect/>
          </a:stretch>
        </p:blipFill>
        <p:spPr>
          <a:xfrm>
            <a:off x="3814175" y="0"/>
            <a:ext cx="4563649" cy="6859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8F6A2-DFAC-34CA-544E-A2187516D4E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97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56D3E5-A3AE-DB99-22FE-6588FA9472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09" t="-1" b="18969"/>
          <a:stretch>
            <a:fillRect/>
          </a:stretch>
        </p:blipFill>
        <p:spPr>
          <a:xfrm>
            <a:off x="4179271" y="1"/>
            <a:ext cx="354519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B1A24F-A1D6-C828-E9DE-861D982EA471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92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24E10-9BD4-6A9E-7A0E-621B7CF708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0" b="99923" l="16367" r="99890">
                        <a14:foregroundMark x1="18686" y1="80944" x2="21723" y2="74710"/>
                        <a14:foregroundMark x1="21723" y1="74710" x2="39993" y2="60007"/>
                        <a14:foregroundMark x1="53932" y1="38393" x2="53873" y2="37648"/>
                        <a14:foregroundMark x1="52623" y1="11013" x2="52623" y2="11013"/>
                        <a14:foregroundMark x1="35483" y1="75746" x2="29718" y2="86682"/>
                        <a14:foregroundMark x1="29718" y1="86682" x2="29464" y2="86775"/>
                        <a14:foregroundMark x1="29343" y1="86620" x2="16488" y2="92297"/>
                        <a14:foregroundMark x1="16488" y1="92297" x2="16488" y2="92297"/>
                        <a14:foregroundMark x1="53208" y1="58391" x2="58509" y2="54555"/>
                        <a14:foregroundMark x1="58509" y1="54555" x2="61590" y2="49296"/>
                        <a14:foregroundMark x1="64633" y1="37921" x2="68769" y2="22459"/>
                        <a14:foregroundMark x1="61590" y1="49296" x2="64154" y2="39710"/>
                        <a14:foregroundMark x1="68769" y1="22459" x2="70812" y2="19938"/>
                        <a14:foregroundMark x1="35947" y1="94725" x2="69862" y2="95050"/>
                        <a14:foregroundMark x1="69862" y1="95050" x2="86847" y2="94725"/>
                        <a14:foregroundMark x1="86847" y1="94725" x2="97957" y2="95375"/>
                        <a14:foregroundMark x1="97957" y1="95375" x2="94092" y2="94401"/>
                        <a14:foregroundMark x1="82275" y1="7285" x2="81811" y2="52220"/>
                        <a14:foregroundMark x1="97449" y1="14416" x2="99890" y2="50596"/>
                        <a14:foregroundMark x1="93164" y1="98453" x2="74379" y2="97974"/>
                        <a14:foregroundMark x1="74379" y1="97974" x2="69972" y2="96829"/>
                        <a14:foregroundMark x1="69972" y1="96829" x2="69078" y2="96195"/>
                        <a14:foregroundMark x1="81005" y1="99923" x2="81005" y2="99923"/>
                        <a14:foregroundMark x1="80883" y1="99428" x2="80883" y2="99428"/>
                        <a14:foregroundMark x1="80883" y1="99428" x2="80883" y2="99428"/>
                        <a14:foregroundMark x1="22043" y1="94076" x2="22043" y2="94076"/>
                        <a14:foregroundMark x1="22165" y1="96025" x2="22165" y2="96025"/>
                        <a14:foregroundMark x1="24020" y1="93921" x2="24252" y2="99753"/>
                        <a14:foregroundMark x1="16367" y1="95220" x2="25699" y2="98948"/>
                        <a14:foregroundMark x1="25699" y1="98948" x2="26681" y2="98948"/>
                        <a14:foregroundMark x1="89343" y1="13287" x2="94136" y2="13674"/>
                        <a14:foregroundMark x1="94136" y1="13674" x2="95130" y2="14911"/>
                        <a14:foregroundMark x1="97681" y1="13117" x2="88415" y2="12251"/>
                        <a14:foregroundMark x1="88415" y1="12251" x2="87841" y2="11817"/>
                        <a14:foregroundMark x1="52133" y1="58621" x2="56676" y2="56118"/>
                        <a14:foregroundMark x1="39890" y1="65367" x2="52102" y2="58639"/>
                        <a14:foregroundMark x1="80729" y1="15654" x2="78531" y2="57943"/>
                        <a14:foregroundMark x1="79779" y1="14586" x2="73606" y2="57602"/>
                        <a14:foregroundMark x1="73606" y1="57602" x2="73297" y2="58082"/>
                        <a14:foregroundMark x1="77769" y1="15128" x2="77846" y2="27579"/>
                        <a14:foregroundMark x1="77846" y1="27579" x2="76532" y2="33534"/>
                        <a14:foregroundMark x1="77581" y1="14462" x2="71872" y2="37324"/>
                        <a14:foregroundMark x1="71872" y1="37324" x2="69961" y2="40464"/>
                        <a14:foregroundMark x1="75207" y1="14988" x2="62728" y2="44872"/>
                        <a14:foregroundMark x1="76444" y1="15251" x2="64914" y2="38871"/>
                        <a14:foregroundMark x1="76731" y1="14725" x2="74246" y2="20464"/>
                        <a14:foregroundMark x1="76731" y1="15251" x2="74721" y2="19520"/>
                        <a14:foregroundMark x1="76919" y1="15251" x2="73771" y2="20464"/>
                        <a14:foregroundMark x1="72822" y1="15128" x2="54301" y2="57046"/>
                        <a14:foregroundMark x1="54301" y1="57046" x2="54246" y2="57278"/>
                        <a14:foregroundMark x1="76632" y1="15793" x2="73871" y2="20325"/>
                        <a14:foregroundMark x1="73871" y1="20325" x2="73771" y2="20325"/>
                        <a14:foregroundMark x1="66438" y1="34741" x2="59293" y2="49946"/>
                        <a14:foregroundMark x1="59293" y1="49946" x2="59293" y2="49946"/>
                        <a14:foregroundMark x1="65676" y1="36071" x2="56157" y2="54880"/>
                        <a14:foregroundMark x1="55008" y1="55808" x2="60917" y2="45135"/>
                        <a14:foregroundMark x1="66626" y1="34339" x2="55008" y2="55947"/>
                        <a14:foregroundMark x1="55008" y1="55808" x2="67112" y2="33534"/>
                        <a14:foregroundMark x1="74346" y1="19660" x2="77206" y2="14988"/>
                        <a14:foregroundMark x1="77007" y1="14849" x2="77007" y2="15128"/>
                        <a14:foregroundMark x1="66825" y1="34060" x2="64627" y2="39196"/>
                        <a14:foregroundMark x1="64627" y1="39196" x2="67112" y2="34169"/>
                        <a14:foregroundMark x1="67112" y1="34169" x2="56819" y2="53225"/>
                        <a14:foregroundMark x1="56819" y1="53225" x2="59282" y2="47858"/>
                        <a14:foregroundMark x1="59282" y1="47858" x2="56864" y2="53117"/>
                        <a14:foregroundMark x1="56864" y1="53117" x2="59072" y2="48152"/>
                        <a14:foregroundMark x1="59072" y1="48152" x2="56212" y2="53411"/>
                        <a14:foregroundMark x1="56212" y1="53411" x2="56057" y2="54076"/>
                        <a14:foregroundMark x1="55196" y1="55684" x2="55770" y2="55019"/>
                        <a14:backgroundMark x1="50999" y1="13937" x2="51231" y2="43681"/>
                        <a14:backgroundMark x1="51231" y1="43681" x2="48526" y2="48817"/>
                        <a14:backgroundMark x1="48526" y1="48817" x2="43711" y2="48817"/>
                        <a14:backgroundMark x1="43711" y1="48817" x2="43015" y2="48492"/>
                        <a14:backgroundMark x1="52855" y1="11988" x2="53208" y2="53349"/>
                        <a14:backgroundMark x1="53208" y1="53349" x2="51353" y2="56118"/>
                        <a14:backgroundMark x1="52159" y1="11817" x2="52281" y2="22862"/>
                        <a14:backgroundMark x1="52391" y1="53194" x2="49983" y2="58546"/>
                        <a14:backgroundMark x1="49983" y1="58546" x2="41038" y2="60139"/>
                        <a14:backgroundMark x1="41038" y1="60139" x2="36322" y2="58639"/>
                        <a14:backgroundMark x1="36322" y1="58639" x2="28415" y2="60170"/>
                        <a14:backgroundMark x1="49729" y1="52544" x2="40121" y2="56597"/>
                        <a14:backgroundMark x1="52049" y1="52220" x2="40928" y2="58546"/>
                        <a14:backgroundMark x1="51353" y1="14586" x2="52071" y2="20712"/>
                        <a14:backgroundMark x1="52071" y1="20712" x2="51927" y2="12467"/>
                        <a14:backgroundMark x1="45213" y1="56118" x2="49199" y2="53256"/>
                        <a14:backgroundMark x1="49199" y1="53256" x2="52855" y2="52544"/>
                        <a14:backgroundMark x1="44870" y1="56442" x2="46946" y2="54169"/>
                        <a14:backgroundMark x1="40000" y1="59691" x2="43711" y2="56922"/>
                        <a14:backgroundMark x1="44749" y1="55623" x2="48459" y2="53998"/>
                        <a14:backgroundMark x1="47532" y1="54493" x2="47532" y2="54493"/>
                        <a14:backgroundMark x1="47532" y1="53844" x2="47532" y2="53844"/>
                        <a14:backgroundMark x1="47532" y1="54169" x2="47532" y2="54169"/>
                        <a14:backgroundMark x1="52049" y1="21237" x2="52049" y2="21237"/>
                        <a14:backgroundMark x1="50999" y1="19613" x2="50999" y2="19613"/>
                        <a14:backgroundMark x1="51927" y1="12312" x2="51927" y2="12312"/>
                        <a14:backgroundMark x1="51817" y1="20588" x2="52512" y2="21392"/>
                        <a14:backgroundMark x1="52391" y1="20913" x2="52159" y2="24161"/>
                        <a14:backgroundMark x1="52391" y1="23836" x2="52049" y2="20588"/>
                        <a14:backgroundMark x1="51121" y1="20418" x2="51231" y2="20913"/>
                        <a14:backgroundMark x1="52281" y1="11817" x2="52281" y2="14261"/>
                        <a14:backgroundMark x1="51585" y1="17494" x2="51463" y2="20913"/>
                        <a14:backgroundMark x1="52159" y1="22042" x2="52744" y2="24795"/>
                        <a14:backgroundMark x1="51982" y1="58407" x2="49796" y2="58979"/>
                        <a14:backgroundMark x1="52148" y1="56752" x2="54500" y2="44687"/>
                        <a14:backgroundMark x1="54500" y1="44687" x2="61778" y2="29188"/>
                        <a14:backgroundMark x1="61778" y1="29188" x2="63390" y2="26868"/>
                        <a14:backgroundMark x1="53009" y1="49404" x2="53197" y2="31152"/>
                        <a14:backgroundMark x1="53197" y1="31152" x2="52612" y2="49915"/>
                        <a14:backgroundMark x1="52612" y1="49915" x2="54191" y2="43882"/>
                        <a14:backgroundMark x1="54191" y1="43882" x2="55108" y2="49513"/>
                        <a14:backgroundMark x1="55108" y1="49513" x2="54633" y2="43001"/>
                        <a14:backgroundMark x1="54633" y1="43001" x2="53352" y2="49172"/>
                        <a14:backgroundMark x1="53352" y1="49172" x2="54059" y2="36968"/>
                        <a14:backgroundMark x1="54059" y1="36968" x2="53959" y2="42815"/>
                        <a14:backgroundMark x1="53959" y1="42815" x2="53142" y2="30085"/>
                        <a14:backgroundMark x1="53142" y1="30085" x2="54268" y2="35746"/>
                        <a14:backgroundMark x1="54268" y1="35746" x2="53109" y2="50750"/>
                        <a14:backgroundMark x1="52634" y1="29265" x2="53981" y2="41299"/>
                        <a14:backgroundMark x1="53981" y1="41299" x2="53451" y2="28832"/>
                        <a14:backgroundMark x1="53451" y1="28832" x2="53009" y2="32467"/>
                        <a14:backgroundMark x1="53109" y1="29002" x2="53871" y2="34834"/>
                        <a14:backgroundMark x1="53871" y1="34834" x2="53009" y2="28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71" t="14456" b="2497"/>
          <a:stretch>
            <a:fillRect/>
          </a:stretch>
        </p:blipFill>
        <p:spPr>
          <a:xfrm>
            <a:off x="1259432" y="0"/>
            <a:ext cx="9673135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D4332E-65D4-54D7-5B27-2DF643BAC548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52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620E1-C3B7-3337-D190-114B6247C2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0" r="52073" b="56956"/>
          <a:stretch>
            <a:fillRect/>
          </a:stretch>
        </p:blipFill>
        <p:spPr>
          <a:xfrm>
            <a:off x="538932" y="0"/>
            <a:ext cx="11114135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DB651F-4C1E-D476-2309-B08D1D014B74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05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DBD1C3D-5554-1649-C75C-07BED443006D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197BCA-0410-5439-38AC-08D2DA2B6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EAE0F9E-74E7-3107-5C5E-466B3D781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8CF19-5C14-0E71-5EB6-D09B8A246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346639E-99D7-A632-429B-8F56B6E7C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6CA8B11-E622-401E-DBA9-EDB5ADB8BA06}"/>
              </a:ext>
            </a:extLst>
          </p:cNvPr>
          <p:cNvSpPr txBox="1"/>
          <p:nvPr/>
        </p:nvSpPr>
        <p:spPr>
          <a:xfrm>
            <a:off x="225778" y="1360617"/>
            <a:ext cx="814354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preciosos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pensamentos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 Deus!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a soma deles!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 139:17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375B9974-D036-4984-30CF-39E8E727DE75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0D04E6-9E67-0291-606C-A8181F025042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2579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E7B08-C57D-8A8E-4AF7-1494C2426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5A46E9-6CB5-03CF-B7DA-E266582F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CDA0E4-8686-6AAA-301C-79247F894057}"/>
              </a:ext>
            </a:extLst>
          </p:cNvPr>
          <p:cNvSpPr txBox="1">
            <a:spLocks/>
          </p:cNvSpPr>
          <p:nvPr/>
        </p:nvSpPr>
        <p:spPr>
          <a:xfrm>
            <a:off x="-224463" y="6408281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"Psalm 139:17"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32B54BB-4131-DAB0-99DC-CECE9B23EE04}"/>
              </a:ext>
            </a:extLst>
          </p:cNvPr>
          <p:cNvSpPr txBox="1">
            <a:spLocks/>
          </p:cNvSpPr>
          <p:nvPr/>
        </p:nvSpPr>
        <p:spPr>
          <a:xfrm>
            <a:off x="817563" y="2330738"/>
            <a:ext cx="7443386" cy="253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preciosa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soma dos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pensamentos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 139:17.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A36585-46E3-6D7B-F6B8-AECE5163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Salmos</a:t>
            </a: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139:17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C30A62F-BF7B-87E0-F7C7-5A2121E80BCE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9F09F6-C135-396A-0187-54A86E9DAA60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Salmos c139 v17">
            <a:hlinkClick r:id="" action="ppaction://media"/>
            <a:extLst>
              <a:ext uri="{FF2B5EF4-FFF2-40B4-BE49-F238E27FC236}">
                <a16:creationId xmlns:a16="http://schemas.microsoft.com/office/drawing/2014/main" id="{EDA5A370-7B82-53CA-39DC-8618C9097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87D60E1-18CA-30DD-5702-2EA1117765E4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214F32-B4A5-5861-C5D6-C47C7C7A7ED7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2FBFA728-EB63-E529-C7C7-D4C91AB169E8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BD272EF7-9FDD-AF86-A427-B97D2A78052C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B0AB2D-5785-9F35-B1BD-F3AA9A6F8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FF3423-1076-5E4D-9FD2-E340A897D65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BBD9CBB-F9C1-C195-45BA-CB62FB76AF4C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156857-99C2-60F9-6A3E-1617889A3DF3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E3F9EF95-109B-E157-CED6-DEB799A24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6518E1-34B0-62E6-40BD-CECE3FEA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C448135-9BB2-5F39-73F8-FCEDCB49ED20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718829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F8A09-A914-BD17-6E13-12A122A0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A81645-583C-4E9E-9B4E-1D3E963E9583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7F8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REVISÃO E COMPROMISSO</a:t>
            </a:r>
          </a:p>
        </p:txBody>
      </p:sp>
    </p:spTree>
    <p:extLst>
      <p:ext uri="{BB962C8B-B14F-4D97-AF65-F5344CB8AC3E}">
        <p14:creationId xmlns:p14="http://schemas.microsoft.com/office/powerpoint/2010/main" val="780869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BA2DE9C-7667-9159-B421-52DB73A63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Vivos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Jesus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7690D9B8-A99E-046D-7D2A-85A8C57CC4D0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194F4D-BBEF-0829-5848-C79E7DE8C11F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47DD142-F328-D5E4-269C-969E85BC1AC8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Sábado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daí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Seu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DE160DA-F0C7-8D81-3875-481D982D69D6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Vivos em Jesus">
            <a:hlinkClick r:id="" action="ppaction://media"/>
            <a:extLst>
              <a:ext uri="{FF2B5EF4-FFF2-40B4-BE49-F238E27FC236}">
                <a16:creationId xmlns:a16="http://schemas.microsoft.com/office/drawing/2014/main" id="{4EED77B4-8FFB-CD6A-DF90-F5F1C2C14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2DCEE5E-820B-A59A-DFED-B439A336B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assim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falou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338E30BB-1CB5-E93F-B231-D4333EEFC7EA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EFEA7D-3C4D-7600-3C33-6771254F845E}"/>
              </a:ext>
            </a:extLst>
          </p:cNvPr>
          <p:cNvSpPr txBox="1">
            <a:spLocks/>
          </p:cNvSpPr>
          <p:nvPr/>
        </p:nvSpPr>
        <p:spPr>
          <a:xfrm>
            <a:off x="244298" y="44930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4F07968-8A53-5CF5-83BD-80CA95970272}"/>
              </a:ext>
            </a:extLst>
          </p:cNvPr>
          <p:cNvSpPr txBox="1">
            <a:spLocks/>
          </p:cNvSpPr>
          <p:nvPr/>
        </p:nvSpPr>
        <p:spPr>
          <a:xfrm>
            <a:off x="982339" y="1682785"/>
            <a:ext cx="7116631" cy="4404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para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para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3" name="Deus Assim Falou">
            <a:hlinkClick r:id="" action="ppaction://media"/>
            <a:extLst>
              <a:ext uri="{FF2B5EF4-FFF2-40B4-BE49-F238E27FC236}">
                <a16:creationId xmlns:a16="http://schemas.microsoft.com/office/drawing/2014/main" id="{A598F04F-2186-D1C1-1EF8-22127C39A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2" y="175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3396B-2DF4-1157-F057-C3E7BA42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21949E-D25F-CD9F-CFDD-50CCD120F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121" y="141703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assim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falou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BCCD9F0-5E39-7130-8330-F17CEA719E7C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C6B678-8C11-96F3-A35E-863DACC939ED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CED53DE-015B-24A4-3535-501B7CF6FF6B}"/>
              </a:ext>
            </a:extLst>
          </p:cNvPr>
          <p:cNvSpPr txBox="1">
            <a:spLocks/>
          </p:cNvSpPr>
          <p:nvPr/>
        </p:nvSpPr>
        <p:spPr>
          <a:xfrm>
            <a:off x="404446" y="2248552"/>
            <a:ext cx="8326316" cy="405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Revela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-se a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nós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através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palavras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Deus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assim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falou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atentos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vamos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ouvir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D86C3F-C1F3-6F6A-E10E-61F13CE8D3BA}"/>
              </a:ext>
            </a:extLst>
          </p:cNvPr>
          <p:cNvSpPr txBox="1">
            <a:spLocks/>
          </p:cNvSpPr>
          <p:nvPr/>
        </p:nvSpPr>
        <p:spPr>
          <a:xfrm>
            <a:off x="759512" y="6642989"/>
            <a:ext cx="6877270" cy="215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"God Speaks to 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0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2916-6705-BC74-446D-3C93DD0DA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54640-FF27-32AB-024C-4006CA6F92FB}"/>
              </a:ext>
            </a:extLst>
          </p:cNvPr>
          <p:cNvSpPr txBox="1">
            <a:spLocks/>
          </p:cNvSpPr>
          <p:nvPr/>
        </p:nvSpPr>
        <p:spPr>
          <a:xfrm>
            <a:off x="525381" y="1682785"/>
            <a:ext cx="8439010" cy="4706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544E5BE4-D8B0-7A43-4873-D39421E0AE1C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BC928F-A468-64B7-D7DD-27F4D05D5E21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A Minha Oração">
            <a:hlinkClick r:id="" action="ppaction://media"/>
            <a:extLst>
              <a:ext uri="{FF2B5EF4-FFF2-40B4-BE49-F238E27FC236}">
                <a16:creationId xmlns:a16="http://schemas.microsoft.com/office/drawing/2014/main" id="{86112044-6978-9A7C-8451-16BFA7132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2916-6705-BC74-446D-3C93DD0DA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54640-FF27-32AB-024C-4006CA6F92FB}"/>
              </a:ext>
            </a:extLst>
          </p:cNvPr>
          <p:cNvSpPr txBox="1">
            <a:spLocks/>
          </p:cNvSpPr>
          <p:nvPr/>
        </p:nvSpPr>
        <p:spPr>
          <a:xfrm>
            <a:off x="525381" y="2583401"/>
            <a:ext cx="8439010" cy="380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544E5BE4-D8B0-7A43-4873-D39421E0AE1C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BC928F-A468-64B7-D7DD-27F4D05D5E21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4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812</Words>
  <Application>Microsoft Office PowerPoint</Application>
  <PresentationFormat>Ecrã Panorâmico</PresentationFormat>
  <Paragraphs>214</Paragraphs>
  <Slides>35</Slides>
  <Notes>4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35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Vivos em Jesus</vt:lpstr>
      <vt:lpstr>Deus assim falou</vt:lpstr>
      <vt:lpstr>Deus assim falou</vt:lpstr>
      <vt:lpstr>A minha oração</vt:lpstr>
      <vt:lpstr>A minha oração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Salmos 139:17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7</cp:revision>
  <dcterms:created xsi:type="dcterms:W3CDTF">2025-11-11T16:00:11Z</dcterms:created>
  <dcterms:modified xsi:type="dcterms:W3CDTF">2026-04-07T14:30:36Z</dcterms:modified>
</cp:coreProperties>
</file>