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366" r:id="rId4"/>
    <p:sldId id="341" r:id="rId5"/>
    <p:sldId id="367" r:id="rId6"/>
    <p:sldId id="352" r:id="rId7"/>
    <p:sldId id="368" r:id="rId8"/>
    <p:sldId id="369" r:id="rId9"/>
    <p:sldId id="276" r:id="rId10"/>
    <p:sldId id="291" r:id="rId11"/>
    <p:sldId id="348" r:id="rId12"/>
    <p:sldId id="349" r:id="rId13"/>
    <p:sldId id="335" r:id="rId14"/>
    <p:sldId id="361" r:id="rId15"/>
    <p:sldId id="296" r:id="rId16"/>
    <p:sldId id="356" r:id="rId17"/>
    <p:sldId id="337" r:id="rId18"/>
    <p:sldId id="273" r:id="rId19"/>
    <p:sldId id="256" r:id="rId20"/>
    <p:sldId id="257" r:id="rId21"/>
    <p:sldId id="258" r:id="rId22"/>
    <p:sldId id="259" r:id="rId23"/>
    <p:sldId id="260" r:id="rId24"/>
    <p:sldId id="261" r:id="rId25"/>
    <p:sldId id="262" r:id="rId26"/>
    <p:sldId id="339" r:id="rId27"/>
    <p:sldId id="370" r:id="rId28"/>
    <p:sldId id="277" r:id="rId29"/>
    <p:sldId id="359" r:id="rId30"/>
    <p:sldId id="358" r:id="rId31"/>
    <p:sldId id="301" r:id="rId32"/>
    <p:sldId id="350" r:id="rId33"/>
    <p:sldId id="364" r:id="rId34"/>
    <p:sldId id="365" r:id="rId35"/>
    <p:sldId id="30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9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D38F15-71BA-46AD-9A6D-AFAADBED8F9E}" v="6" dt="2026-04-08T11:17:15.3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3"/>
    <p:restoredTop sz="94731"/>
  </p:normalViewPr>
  <p:slideViewPr>
    <p:cSldViewPr snapToGrid="0">
      <p:cViewPr varScale="1">
        <p:scale>
          <a:sx n="87" d="100"/>
          <a:sy n="87" d="100"/>
        </p:scale>
        <p:origin x="61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5/10/relationships/revisionInfo" Target="revisionInfo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undo custSel modSld">
      <pc:chgData name="Conceição Teles" userId="9b4626f9-f549-4e5a-acb2-002865762d89" providerId="ADAL" clId="{6164ECDA-3DE9-489C-8C95-4DDCDBDB2766}" dt="2026-04-08T11:17:15.377" v="139"/>
      <pc:docMkLst>
        <pc:docMk/>
      </pc:docMkLst>
      <pc:sldChg chg="modSp mod">
        <pc:chgData name="Conceição Teles" userId="9b4626f9-f549-4e5a-acb2-002865762d89" providerId="ADAL" clId="{6164ECDA-3DE9-489C-8C95-4DDCDBDB2766}" dt="2026-04-07T14:59:03.885" v="121" actId="20577"/>
        <pc:sldMkLst>
          <pc:docMk/>
          <pc:sldMk cId="2223573909" sldId="277"/>
        </pc:sldMkLst>
        <pc:spChg chg="mod">
          <ac:chgData name="Conceição Teles" userId="9b4626f9-f549-4e5a-acb2-002865762d89" providerId="ADAL" clId="{6164ECDA-3DE9-489C-8C95-4DDCDBDB2766}" dt="2026-04-07T14:59:03.885" v="121" actId="20577"/>
          <ac:spMkLst>
            <pc:docMk/>
            <pc:sldMk cId="2223573909" sldId="277"/>
            <ac:spMk id="6" creationId="{07653D63-0DCE-645E-D20A-D77A2CEF764B}"/>
          </ac:spMkLst>
        </pc:spChg>
      </pc:sldChg>
      <pc:sldChg chg="modSp mod">
        <pc:chgData name="Conceição Teles" userId="9b4626f9-f549-4e5a-acb2-002865762d89" providerId="ADAL" clId="{6164ECDA-3DE9-489C-8C95-4DDCDBDB2766}" dt="2026-04-07T14:54:40.622" v="35" actId="5793"/>
        <pc:sldMkLst>
          <pc:docMk/>
          <pc:sldMk cId="1526119365" sldId="296"/>
        </pc:sldMkLst>
        <pc:spChg chg="mod">
          <ac:chgData name="Conceição Teles" userId="9b4626f9-f549-4e5a-acb2-002865762d89" providerId="ADAL" clId="{6164ECDA-3DE9-489C-8C95-4DDCDBDB2766}" dt="2026-04-07T14:54:40.622" v="35" actId="5793"/>
          <ac:spMkLst>
            <pc:docMk/>
            <pc:sldMk cId="1526119365" sldId="296"/>
            <ac:spMk id="12" creationId="{E654FC7C-5612-2D5E-1140-4F51BE9880FD}"/>
          </ac:spMkLst>
        </pc:spChg>
      </pc:sldChg>
      <pc:sldChg chg="modSp mod">
        <pc:chgData name="Conceição Teles" userId="9b4626f9-f549-4e5a-acb2-002865762d89" providerId="ADAL" clId="{6164ECDA-3DE9-489C-8C95-4DDCDBDB2766}" dt="2026-04-07T14:56:04.956" v="48" actId="20577"/>
        <pc:sldMkLst>
          <pc:docMk/>
          <pc:sldMk cId="3362642490" sldId="337"/>
        </pc:sldMkLst>
        <pc:spChg chg="mod">
          <ac:chgData name="Conceição Teles" userId="9b4626f9-f549-4e5a-acb2-002865762d89" providerId="ADAL" clId="{6164ECDA-3DE9-489C-8C95-4DDCDBDB2766}" dt="2026-04-07T14:56:04.956" v="48" actId="20577"/>
          <ac:spMkLst>
            <pc:docMk/>
            <pc:sldMk cId="3362642490" sldId="337"/>
            <ac:spMk id="6" creationId="{65172D65-09E1-A3F3-7430-018768D0F40C}"/>
          </ac:spMkLst>
        </pc:spChg>
      </pc:sldChg>
      <pc:sldChg chg="addSp delSp modSp mod delAnim modAnim">
        <pc:chgData name="Conceição Teles" userId="9b4626f9-f549-4e5a-acb2-002865762d89" providerId="ADAL" clId="{6164ECDA-3DE9-489C-8C95-4DDCDBDB2766}" dt="2026-04-07T14:49:40.457" v="5" actId="6549"/>
        <pc:sldMkLst>
          <pc:docMk/>
          <pc:sldMk cId="2352171954" sldId="352"/>
        </pc:sldMkLst>
        <pc:spChg chg="mod">
          <ac:chgData name="Conceição Teles" userId="9b4626f9-f549-4e5a-acb2-002865762d89" providerId="ADAL" clId="{6164ECDA-3DE9-489C-8C95-4DDCDBDB2766}" dt="2026-04-07T14:49:40.457" v="5" actId="6549"/>
          <ac:spMkLst>
            <pc:docMk/>
            <pc:sldMk cId="2352171954" sldId="352"/>
            <ac:spMk id="3" creationId="{BF492B70-2F13-162D-5356-0347630FFAC5}"/>
          </ac:spMkLst>
        </pc:spChg>
        <pc:picChg chg="add mod">
          <ac:chgData name="Conceição Teles" userId="9b4626f9-f549-4e5a-acb2-002865762d89" providerId="ADAL" clId="{6164ECDA-3DE9-489C-8C95-4DDCDBDB2766}" dt="2026-04-07T14:49:09.410" v="1"/>
          <ac:picMkLst>
            <pc:docMk/>
            <pc:sldMk cId="2352171954" sldId="352"/>
            <ac:picMk id="4" creationId="{0F3641EB-EE18-501F-0DA3-5F0E16892DE6}"/>
          </ac:picMkLst>
        </pc:picChg>
        <pc:picChg chg="del">
          <ac:chgData name="Conceição Teles" userId="9b4626f9-f549-4e5a-acb2-002865762d89" providerId="ADAL" clId="{6164ECDA-3DE9-489C-8C95-4DDCDBDB2766}" dt="2026-04-07T14:48:55.546" v="0" actId="478"/>
          <ac:picMkLst>
            <pc:docMk/>
            <pc:sldMk cId="2352171954" sldId="352"/>
            <ac:picMk id="10" creationId="{46B18D09-5047-C1D9-2E18-2C66F7E18CD5}"/>
          </ac:picMkLst>
        </pc:picChg>
      </pc:sldChg>
      <pc:sldChg chg="modSp mod">
        <pc:chgData name="Conceição Teles" userId="9b4626f9-f549-4e5a-acb2-002865762d89" providerId="ADAL" clId="{6164ECDA-3DE9-489C-8C95-4DDCDBDB2766}" dt="2026-04-07T15:06:28.285" v="138" actId="20577"/>
        <pc:sldMkLst>
          <pc:docMk/>
          <pc:sldMk cId="796256769" sldId="359"/>
        </pc:sldMkLst>
        <pc:spChg chg="mod">
          <ac:chgData name="Conceição Teles" userId="9b4626f9-f549-4e5a-acb2-002865762d89" providerId="ADAL" clId="{6164ECDA-3DE9-489C-8C95-4DDCDBDB2766}" dt="2026-04-07T15:06:28.285" v="138" actId="20577"/>
          <ac:spMkLst>
            <pc:docMk/>
            <pc:sldMk cId="796256769" sldId="359"/>
            <ac:spMk id="10" creationId="{2A5AE106-0D1D-59C6-6632-F2500EA58A1D}"/>
          </ac:spMkLst>
        </pc:spChg>
      </pc:sldChg>
      <pc:sldChg chg="modSp mod">
        <pc:chgData name="Conceição Teles" userId="9b4626f9-f549-4e5a-acb2-002865762d89" providerId="ADAL" clId="{6164ECDA-3DE9-489C-8C95-4DDCDBDB2766}" dt="2026-04-07T14:54:24.664" v="31" actId="6549"/>
        <pc:sldMkLst>
          <pc:docMk/>
          <pc:sldMk cId="702727195" sldId="361"/>
        </pc:sldMkLst>
        <pc:spChg chg="mod">
          <ac:chgData name="Conceição Teles" userId="9b4626f9-f549-4e5a-acb2-002865762d89" providerId="ADAL" clId="{6164ECDA-3DE9-489C-8C95-4DDCDBDB2766}" dt="2026-04-07T14:54:24.664" v="31" actId="6549"/>
          <ac:spMkLst>
            <pc:docMk/>
            <pc:sldMk cId="702727195" sldId="361"/>
            <ac:spMk id="13" creationId="{54819DEE-AD98-C7B5-218E-591A355ED2DF}"/>
          </ac:spMkLst>
        </pc:spChg>
      </pc:sldChg>
      <pc:sldChg chg="modSp mod">
        <pc:chgData name="Conceição Teles" userId="9b4626f9-f549-4e5a-acb2-002865762d89" providerId="ADAL" clId="{6164ECDA-3DE9-489C-8C95-4DDCDBDB2766}" dt="2026-04-07T15:01:51.813" v="129" actId="20577"/>
        <pc:sldMkLst>
          <pc:docMk/>
          <pc:sldMk cId="1654808188" sldId="365"/>
        </pc:sldMkLst>
        <pc:spChg chg="mod">
          <ac:chgData name="Conceição Teles" userId="9b4626f9-f549-4e5a-acb2-002865762d89" providerId="ADAL" clId="{6164ECDA-3DE9-489C-8C95-4DDCDBDB2766}" dt="2026-04-07T15:01:51.813" v="129" actId="20577"/>
          <ac:spMkLst>
            <pc:docMk/>
            <pc:sldMk cId="1654808188" sldId="365"/>
            <ac:spMk id="7" creationId="{26E53A1D-CD47-3BDE-5501-0C62AE113470}"/>
          </ac:spMkLst>
        </pc:spChg>
      </pc:sldChg>
      <pc:sldChg chg="addSp modSp mod modAnim">
        <pc:chgData name="Conceição Teles" userId="9b4626f9-f549-4e5a-acb2-002865762d89" providerId="ADAL" clId="{6164ECDA-3DE9-489C-8C95-4DDCDBDB2766}" dt="2026-04-08T11:17:15.377" v="139"/>
        <pc:sldMkLst>
          <pc:docMk/>
          <pc:sldMk cId="3281094858" sldId="368"/>
        </pc:sldMkLst>
        <pc:spChg chg="mod">
          <ac:chgData name="Conceição Teles" userId="9b4626f9-f549-4e5a-acb2-002865762d89" providerId="ADAL" clId="{6164ECDA-3DE9-489C-8C95-4DDCDBDB2766}" dt="2026-04-07T14:50:00.418" v="13" actId="20577"/>
          <ac:spMkLst>
            <pc:docMk/>
            <pc:sldMk cId="3281094858" sldId="368"/>
            <ac:spMk id="2" creationId="{5BA813F9-BFBE-430B-6079-D8A0A6749F04}"/>
          </ac:spMkLst>
        </pc:spChg>
        <pc:spChg chg="mod">
          <ac:chgData name="Conceição Teles" userId="9b4626f9-f549-4e5a-acb2-002865762d89" providerId="ADAL" clId="{6164ECDA-3DE9-489C-8C95-4DDCDBDB2766}" dt="2026-04-07T14:50:08.271" v="21" actId="20577"/>
          <ac:spMkLst>
            <pc:docMk/>
            <pc:sldMk cId="3281094858" sldId="368"/>
            <ac:spMk id="6" creationId="{B5CE9852-2F78-E905-0017-2A1459384CB8}"/>
          </ac:spMkLst>
        </pc:spChg>
        <pc:picChg chg="add mod">
          <ac:chgData name="Conceição Teles" userId="9b4626f9-f549-4e5a-acb2-002865762d89" providerId="ADAL" clId="{6164ECDA-3DE9-489C-8C95-4DDCDBDB2766}" dt="2026-04-08T11:17:15.377" v="139"/>
          <ac:picMkLst>
            <pc:docMk/>
            <pc:sldMk cId="3281094858" sldId="368"/>
            <ac:picMk id="3" creationId="{C403FDD5-ACD1-DC25-A372-E60C6BAE1D02}"/>
          </ac:picMkLst>
        </pc:picChg>
        <pc:picChg chg="mod">
          <ac:chgData name="Conceição Teles" userId="9b4626f9-f549-4e5a-acb2-002865762d89" providerId="ADAL" clId="{6164ECDA-3DE9-489C-8C95-4DDCDBDB2766}" dt="2026-04-07T14:50:45.221" v="24" actId="1036"/>
          <ac:picMkLst>
            <pc:docMk/>
            <pc:sldMk cId="3281094858" sldId="368"/>
            <ac:picMk id="4" creationId="{FB664578-B978-9C37-6E8F-C6C0258E93E5}"/>
          </ac:picMkLst>
        </pc:picChg>
      </pc:sldChg>
      <pc:sldChg chg="modSp mod">
        <pc:chgData name="Conceição Teles" userId="9b4626f9-f549-4e5a-acb2-002865762d89" providerId="ADAL" clId="{6164ECDA-3DE9-489C-8C95-4DDCDBDB2766}" dt="2026-04-07T14:52:30.799" v="26" actId="20577"/>
        <pc:sldMkLst>
          <pc:docMk/>
          <pc:sldMk cId="2676805476" sldId="369"/>
        </pc:sldMkLst>
        <pc:spChg chg="mod">
          <ac:chgData name="Conceição Teles" userId="9b4626f9-f549-4e5a-acb2-002865762d89" providerId="ADAL" clId="{6164ECDA-3DE9-489C-8C95-4DDCDBDB2766}" dt="2026-04-07T14:52:30.799" v="26" actId="20577"/>
          <ac:spMkLst>
            <pc:docMk/>
            <pc:sldMk cId="2676805476" sldId="369"/>
            <ac:spMk id="6" creationId="{1813465F-5A14-C104-9B18-4CFC834C0C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5CBE8-2145-BF4C-87C7-F49216CACAB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6C750-B03C-C74B-BFC7-FF12E7EB4E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08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0A4EA-1BA1-C849-976B-0BCF7A9341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13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0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867D-D961-D201-153A-303DAFD1E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99D4C-8F7A-EF08-F83B-BA3265624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00EB8-89D6-00E4-FF22-7CEF0D5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AA45-C4D0-014F-BB55-1581DE26F96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30507-7574-EB75-018A-1DC13BFB9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2728A-53B5-FC7E-75F7-B9FC797F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8340-8778-3840-8D98-225E6E93EF3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78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5B0DB-EB7B-8F6B-B73F-069B655A9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8A1BB1-8F24-55E8-C4BF-D22B38DF5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BE682-B53E-FC7C-B564-2D2DFAF76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AA45-C4D0-014F-BB55-1581DE26F96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212E5-0397-3E0D-470C-41A67ED1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FF53-E3F2-306F-3678-BBDA63616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8340-8778-3840-8D98-225E6E93EF3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1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66130-55FA-895E-7387-1609C8C15B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CFA7D-3C01-CC27-30AB-B577E8C7B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74693-CC15-CEBC-84C6-9695D960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AA45-C4D0-014F-BB55-1581DE26F96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E20B3-9CA7-8D67-3E6D-763BF41C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0521D-23D9-49FE-4424-462A4293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8340-8778-3840-8D98-225E6E93EF3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6E79C-9166-B0DB-A4F9-B573923ED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B2D4CC-93F3-61A4-4ED6-C30C00FF2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859F0-D814-5A1B-5DF1-817F9D0C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D79E-97DA-0248-BA50-0CD75BFFBFE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DBB04-FA6D-370D-19D5-31FC5EF56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A63DD-3004-F9E6-3407-20FD73A4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4835-94F5-AD47-BCB0-F443C82F86B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35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8AE48-E978-E5A2-BF6C-25F7F468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A739D-0D7F-B411-61A5-CEC39FBAF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AEB83-179E-5D26-0B9E-D26332223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D79E-97DA-0248-BA50-0CD75BFFBFE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E4DC-59B8-BF12-58A0-6F5707B63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243A0-DB7C-950F-AE71-9A95A2191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4835-94F5-AD47-BCB0-F443C82F86B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69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9D3F-9303-A4F3-9DDD-804B8BC8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B0B71-D72D-D3B1-D8E5-E6ECBDA2C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9B6DC-BCD5-322C-6FD0-1E7956463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D79E-97DA-0248-BA50-0CD75BFFBFE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9405C-2918-9474-F79B-DF4E5CA52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D48AC-72F9-8AC0-56B3-12D54B73A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4835-94F5-AD47-BCB0-F443C82F86B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78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CA49A-5CAC-6569-B783-C27522F8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94843-A903-7D51-E6BA-32720CF85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77D1B9-35C9-07B2-05FC-D83D05907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0F8FB-7BC9-8AE2-F574-7D3863C85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D79E-97DA-0248-BA50-0CD75BFFBFE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59EBE-718D-63FD-82A4-45FCAD0D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DE69A6-C051-47F2-1FBE-59AB50B9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4835-94F5-AD47-BCB0-F443C82F86B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58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73DC8-24F1-942F-464D-4E75DE881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0D0E7-2AF1-2212-51C2-A572A311F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9FF5D-DC63-78F9-A320-FB9D370F2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5F805E-2A80-8E3F-469B-877A3DB3F7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22CF1A-0196-28AF-3E53-03C9C56A7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C96D6-FC5B-E666-EB6B-E9C778F4C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D79E-97DA-0248-BA50-0CD75BFFBFE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56ECEF-0A74-5A64-B607-4DF4AA60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3E5B3B-E2DF-E0FA-1E71-67D456B31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4835-94F5-AD47-BCB0-F443C82F86B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27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3B5E5-E7E3-6CCD-AA35-722420B41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8DBCFA-650F-C2F1-8B75-8831BCA42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D79E-97DA-0248-BA50-0CD75BFFBFE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504A6E-2D4A-1263-2A02-F421A1AC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45DD69-F511-359D-6341-4790B689E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4835-94F5-AD47-BCB0-F443C82F86B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6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D89940-AB1B-E972-49D2-13C3BB34D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D79E-97DA-0248-BA50-0CD75BFFBFE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470A2-FBB8-40FC-8CCA-2C92A0768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5E54B-B173-080D-E4A1-95C6EC8D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4835-94F5-AD47-BCB0-F443C82F86B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87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D33A-484E-A062-9F61-50F10547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DD789-41C2-B7B7-86D8-C1E4812CD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3A1D7-D402-C437-40ED-90F8A0A2E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9D6A16-04B6-5D01-638A-CD896146C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D79E-97DA-0248-BA50-0CD75BFFBFE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E878F-15EA-C1AD-C3E1-4B52C11D4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0F166-875F-C6C6-3E57-7AC6BDE26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4835-94F5-AD47-BCB0-F443C82F86B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54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67FED-2FC8-EC28-412B-6F25A19B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51D4D-61AE-06B8-210B-5C12A1C60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583D8-1B03-F01A-31E9-CACC3835E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AA45-C4D0-014F-BB55-1581DE26F96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CCF49-A693-696F-00FF-D2B1A0E0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111E4-7050-178E-3D12-C1046C342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8340-8778-3840-8D98-225E6E93EF3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94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4BCA0-C8C3-1425-432F-50E22158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98C2DA-30C0-E9B9-4CEF-9EEAD760FF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24D791-D03A-18C4-4D62-C4191AC85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3CDE0A-C081-8A3F-73BD-AE0141ED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D79E-97DA-0248-BA50-0CD75BFFBFE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4DAC9-233D-4C8F-F637-1ADF1F3FB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09400-29AE-5C13-8EF3-A034D541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4835-94F5-AD47-BCB0-F443C82F86B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46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D9ED3-4403-2D8C-6A0E-9C94D59E8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AE3CD-7BB2-FFAE-E638-E26AC591A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B1A6A-AAD0-9D62-1638-2210B937F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D79E-97DA-0248-BA50-0CD75BFFBFE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6B323-B979-167F-DFB3-C1E1FDA5D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26AC5-E64C-9E0F-ACE9-D7216AA02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4835-94F5-AD47-BCB0-F443C82F86B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86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F7AA1D-7A9C-A27D-736E-FD4BD02E14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83F77-18E0-65EC-82D6-59F185999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729D7-2925-5477-2B8E-AEA534D20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D79E-97DA-0248-BA50-0CD75BFFBFE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2F62B-1765-C28D-F052-56F7E505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747A1-28FF-1021-1881-4C565AAC7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34835-94F5-AD47-BCB0-F443C82F86B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71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75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00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25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85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78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45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00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77C5B-FB63-91EF-AED8-A349A9FB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B97BE-F24D-C11F-8113-8F18A5A01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E9E0C-5CBA-5623-5A8B-7D3877ABE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AA45-C4D0-014F-BB55-1581DE26F96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4E2B2-E7F4-A475-DDE7-CE5F8CA7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C5B9F-2B43-77B8-12BF-D9C6A04DE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8340-8778-3840-8D98-225E6E93EF3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25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963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41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667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1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4A28A-2ADE-DFC3-01A9-53CCED39C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74D9B-8225-D8A2-2302-4973A871D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CF934-670E-997C-5CCA-A2EDC6F34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F238F-4A84-3324-01C2-C279BF22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AA45-C4D0-014F-BB55-1581DE26F96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97B9C-0594-C8C6-7C6A-C3FCF58C7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AB5041-691C-C398-F1AE-4D27D655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8340-8778-3840-8D98-225E6E93EF3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1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45326-78F8-DCA8-3192-EFAC5DCBF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01FC1-6589-1667-7B4E-A7EC93DD7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1BC4E-AE60-0E98-CDE4-5B4D8389B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130440-C7B6-AEBF-D77E-0C27F56B7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6B3D7-7F12-2ACB-F23E-01AD8D3FB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48BB90-3B3A-362C-9CD6-F505963E1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AA45-C4D0-014F-BB55-1581DE26F96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3EA29D-1571-8D6C-F5EE-7C1036E69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042C7-0CA6-F8E6-637F-9CD6C448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8340-8778-3840-8D98-225E6E93EF3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56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F0990-3DDB-1E17-576D-FFB1FFF17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CCE57A-5ED3-1DB0-E1DD-04D60926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AA45-C4D0-014F-BB55-1581DE26F96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B27C43-C58F-829E-8A3C-519CA1A29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0D4AAA-B24A-4736-ACAE-7DEBC1F6D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8340-8778-3840-8D98-225E6E93EF3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9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33CA3-9D27-4C22-FBBD-80D379533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AA45-C4D0-014F-BB55-1581DE26F96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797380-6D95-3F08-A658-48803D12E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047BA-746A-ACD2-C832-948ECFDC3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8340-8778-3840-8D98-225E6E93EF3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45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9F0B7-8529-885B-8D11-58FA99447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9FDA4-E567-BE7D-A65E-2A38FABC0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8A77D-D591-8290-B0DB-212207D64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67E40-547B-4389-85B8-51B18CBDA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AA45-C4D0-014F-BB55-1581DE26F96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DD2A6F-C09B-DA1F-9A1B-D7A317EDD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BA654-34E0-1397-59B3-A1EFFBBA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8340-8778-3840-8D98-225E6E93EF3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66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289C-574A-E94C-5870-336F0FDC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2E62C3-78DF-093B-4B45-9767E0E81A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8150D-77BF-F766-5CA2-6A0D26EA2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A8968-4C0F-6940-9791-7DCA9524F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AA45-C4D0-014F-BB55-1581DE26F96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03417-5506-7538-3C24-817C9A6B6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F295C0-5758-2184-34D2-F3AC40F55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F8340-8778-3840-8D98-225E6E93EF3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0C2AC6-A6A2-B670-E721-7C3C1BF8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F87F4-B159-C211-A38F-7F9052CDA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C34B2-33D0-4C70-DDBD-4B2BEDD76A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98AA45-C4D0-014F-BB55-1581DE26F96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043BF-E5A6-DE3D-C7CA-4521B6BB2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9021F-0A32-8BFF-CAEA-01019E32C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AF8340-8778-3840-8D98-225E6E93EF3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1E8B85-DF82-C262-4195-A5D1D66D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5312E-A46D-7DF9-4C85-7A6F04434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DABF3-618C-A303-0D5B-B7B26B29A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1AD79E-97DA-0248-BA50-0CD75BFFBFE6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ABBCE-79EE-4F45-6E39-05E69E169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3B14F-D131-DCDC-3F13-0EBA019EB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134835-94F5-AD47-BCB0-F443C82F86B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6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0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AF829558-3C47-35F2-378B-8715C454F58A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Escola Sabatina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93EF42-773D-02EF-7A50-4BF47700E9AF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01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040-8FF1-0A1E-ECD3-09545044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290C8131-5C80-AEE9-B78F-806C948A2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C778873F-65FA-1852-223A-902A1A3CB65F}"/>
              </a:ext>
            </a:extLst>
          </p:cNvPr>
          <p:cNvSpPr/>
          <p:nvPr/>
        </p:nvSpPr>
        <p:spPr>
          <a:xfrm>
            <a:off x="0" y="454879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4DCB32A-FC3C-6884-0348-D4F4661EE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B4E3348-1945-F2F9-17DD-83354962A71D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AEC6D2D-F15C-933B-700A-5B98B09E3651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063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E90C83CA-AE6A-2EFD-C41D-483D1A50B586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E QUADRO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DE OFERTAS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90EFA84-5E50-513F-8416-E5545606F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Música da Visita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25E2F6E8-5BCA-B643-77C3-1D010168009A}"/>
              </a:ext>
            </a:extLst>
          </p:cNvPr>
          <p:cNvSpPr/>
          <p:nvPr/>
        </p:nvSpPr>
        <p:spPr>
          <a:xfrm>
            <a:off x="0" y="471952"/>
            <a:ext cx="3680032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AC77B1-3F77-D3DC-690A-9DD157870794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4819DEE-AD98-C7B5-218E-591A355ED2DF}"/>
              </a:ext>
            </a:extLst>
          </p:cNvPr>
          <p:cNvSpPr txBox="1">
            <a:spLocks/>
          </p:cNvSpPr>
          <p:nvPr/>
        </p:nvSpPr>
        <p:spPr>
          <a:xfrm>
            <a:off x="659296" y="1940771"/>
            <a:ext cx="8229529" cy="4051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5B41907-5EE8-8650-982A-5A196B8AB240}"/>
              </a:ext>
            </a:extLst>
          </p:cNvPr>
          <p:cNvSpPr txBox="1">
            <a:spLocks/>
          </p:cNvSpPr>
          <p:nvPr/>
        </p:nvSpPr>
        <p:spPr>
          <a:xfrm>
            <a:off x="202061" y="641726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764945B6-6CC2-C9C9-A88F-5A75709AE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2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90AFDEB-EC81-F477-BE54-A63EFAF56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C4A435C8-8484-E00B-A883-F13999F92AA7}"/>
              </a:ext>
            </a:extLst>
          </p:cNvPr>
          <p:cNvSpPr/>
          <p:nvPr/>
        </p:nvSpPr>
        <p:spPr>
          <a:xfrm>
            <a:off x="0" y="454644"/>
            <a:ext cx="3681724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654FC7C-5612-2D5E-1140-4F51BE9880FD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617565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491629-EA05-565F-AA8D-59745CBCDC1C}"/>
              </a:ext>
            </a:extLst>
          </p:cNvPr>
          <p:cNvSpPr txBox="1">
            <a:spLocks/>
          </p:cNvSpPr>
          <p:nvPr/>
        </p:nvSpPr>
        <p:spPr>
          <a:xfrm>
            <a:off x="238006" y="6381208"/>
            <a:ext cx="861891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4F9C50B-916F-E3C3-8289-CED28FDC7290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arabéns">
            <a:hlinkClick r:id="" action="ppaction://media"/>
            <a:extLst>
              <a:ext uri="{FF2B5EF4-FFF2-40B4-BE49-F238E27FC236}">
                <a16:creationId xmlns:a16="http://schemas.microsoft.com/office/drawing/2014/main" id="{347DCEA6-066E-3359-D41C-819C90E33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50CDA76B-6ECA-5B12-59CE-35CEAEEF8063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ATIVIDADES DE FOCO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75B9F89A-1B13-712A-2CE5-F811E41D8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404446" y="2136338"/>
            <a:ext cx="71124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ECBABB5C-F05B-0476-C0B3-18F8FB0D3BF8}"/>
              </a:ext>
            </a:extLst>
          </p:cNvPr>
          <p:cNvSpPr/>
          <p:nvPr/>
        </p:nvSpPr>
        <p:spPr>
          <a:xfrm>
            <a:off x="-1" y="447585"/>
            <a:ext cx="2598873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8A11471-1DA9-EBA2-85C6-CE830A137C05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0139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BÍBLICA</a:t>
            </a:r>
          </a:p>
        </p:txBody>
      </p:sp>
    </p:spTree>
    <p:extLst>
      <p:ext uri="{BB962C8B-B14F-4D97-AF65-F5344CB8AC3E}">
        <p14:creationId xmlns:p14="http://schemas.microsoft.com/office/powerpoint/2010/main" val="3332645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ra humana, escrita à mão, desenho&#10;&#10;Descrição gerada automaticamente">
            <a:extLst>
              <a:ext uri="{FF2B5EF4-FFF2-40B4-BE49-F238E27FC236}">
                <a16:creationId xmlns:a16="http://schemas.microsoft.com/office/drawing/2014/main" id="{AC59B67C-F0DD-53DC-C063-3E715B31B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07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7419BE-EB97-2416-37C4-EE875E386D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3" r="52364"/>
          <a:stretch>
            <a:fillRect/>
          </a:stretch>
        </p:blipFill>
        <p:spPr>
          <a:xfrm>
            <a:off x="3681086" y="0"/>
            <a:ext cx="4829827" cy="6858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CA3FFC-015C-F755-DEF9-8D5BB828D6CB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595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BF8B03-519C-6EED-38C3-18B1E2A76C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473" t="10730" r="1" b="7098"/>
          <a:stretch>
            <a:fillRect/>
          </a:stretch>
        </p:blipFill>
        <p:spPr>
          <a:xfrm>
            <a:off x="3607240" y="0"/>
            <a:ext cx="497752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A61A1A3-3376-07B4-9964-D8942AD5D5F2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12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55AEA71D-BB28-6409-752C-0089D25BAF98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DE1EA9-109B-87ED-4327-A824790D38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847" b="26933"/>
          <a:stretch>
            <a:fillRect/>
          </a:stretch>
        </p:blipFill>
        <p:spPr>
          <a:xfrm>
            <a:off x="2762399" y="0"/>
            <a:ext cx="66672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96F7E-AF2F-75C4-9027-742EF450104D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683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E8FB8C-5807-0B93-8F0F-AC99543664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80" b="99784" l="43335" r="99680">
                        <a14:foregroundMark x1="49619" y1="96955" x2="75649" y2="94725"/>
                        <a14:foregroundMark x1="75649" y1="94725" x2="88758" y2="96173"/>
                        <a14:foregroundMark x1="88758" y1="96173" x2="93528" y2="93344"/>
                        <a14:foregroundMark x1="93528" y1="93344" x2="95417" y2="87421"/>
                        <a14:foregroundMark x1="95417" y1="87421" x2="96389" y2="12928"/>
                        <a14:foregroundMark x1="47841" y1="88186" x2="52910" y2="95225"/>
                        <a14:foregroundMark x1="52910" y1="95225" x2="68239" y2="97022"/>
                        <a14:foregroundMark x1="68239" y1="97022" x2="95914" y2="92429"/>
                        <a14:foregroundMark x1="97515" y1="15474" x2="98553" y2="23511"/>
                        <a14:foregroundMark x1="98553" y1="23511" x2="95130" y2="76672"/>
                        <a14:foregroundMark x1="95130" y1="76672" x2="98829" y2="98652"/>
                        <a14:foregroundMark x1="97228" y1="99784" x2="97228" y2="99784"/>
                        <a14:foregroundMark x1="98167" y1="98935" x2="96201" y2="99368"/>
                        <a14:foregroundMark x1="98355" y1="67537" x2="98211" y2="74077"/>
                        <a14:foregroundMark x1="98211" y1="74077" x2="99867" y2="80067"/>
                        <a14:foregroundMark x1="99867" y1="80067" x2="99315" y2="73977"/>
                        <a14:foregroundMark x1="99315" y1="73977" x2="96091" y2="70200"/>
                        <a14:foregroundMark x1="96091" y1="70200" x2="96764" y2="66822"/>
                        <a14:foregroundMark x1="69630" y1="99085" x2="76013" y2="99218"/>
                        <a14:foregroundMark x1="76389" y1="67105" x2="74787" y2="66689"/>
                        <a14:foregroundMark x1="47178" y1="86922" x2="43125" y2="93511"/>
                        <a14:foregroundMark x1="43125" y1="93511" x2="43909" y2="99534"/>
                        <a14:foregroundMark x1="43909" y1="99534" x2="49906" y2="99784"/>
                        <a14:foregroundMark x1="83810" y1="50416" x2="86129" y2="44309"/>
                        <a14:foregroundMark x1="86129" y1="44309" x2="92590" y2="36190"/>
                        <a14:foregroundMark x1="92590" y1="36190" x2="94699" y2="14626"/>
                        <a14:foregroundMark x1="94699" y1="14626" x2="98774" y2="13062"/>
                        <a14:foregroundMark x1="98774" y1="13062" x2="99205" y2="13062"/>
                        <a14:foregroundMark x1="99492" y1="12779" x2="95262" y2="12928"/>
                        <a14:foregroundMark x1="99117" y1="12363" x2="95075" y2="12363"/>
                        <a14:foregroundMark x1="99393" y1="12496" x2="95538" y2="12213"/>
                        <a14:foregroundMark x1="99393" y1="12363" x2="99680" y2="12363"/>
                        <a14:foregroundMark x1="94324" y1="12496" x2="91596" y2="35141"/>
                        <a14:foregroundMark x1="91507" y1="33727" x2="91971" y2="26190"/>
                        <a14:foregroundMark x1="91971" y1="26190" x2="90204" y2="18819"/>
                        <a14:foregroundMark x1="90204" y1="18819" x2="87764" y2="13860"/>
                        <a14:foregroundMark x1="87764" y1="13860" x2="91993" y2="12928"/>
                        <a14:foregroundMark x1="91993" y1="12928" x2="93849" y2="12928"/>
                        <a14:foregroundMark x1="92071" y1="12363" x2="88029" y2="12363"/>
                        <a14:foregroundMark x1="92446" y1="12363" x2="88128" y2="12080"/>
                        <a14:foregroundMark x1="87002" y1="12496" x2="87841" y2="18952"/>
                        <a14:foregroundMark x1="87841" y1="18952" x2="91298" y2="22712"/>
                        <a14:foregroundMark x1="91298" y1="22712" x2="91320" y2="22829"/>
                        <a14:foregroundMark x1="87090" y1="12363" x2="86063" y2="12496"/>
                        <a14:foregroundMark x1="87090" y1="12496" x2="87256" y2="18735"/>
                        <a14:foregroundMark x1="87256" y1="18735" x2="87465" y2="19717"/>
                        <a14:foregroundMark x1="88128" y1="20998" x2="86063" y2="15075"/>
                        <a14:foregroundMark x1="86063" y1="15075" x2="87753" y2="12779"/>
                        <a14:foregroundMark x1="86814" y1="21847" x2="84892" y2="16290"/>
                        <a14:foregroundMark x1="84892" y1="16290" x2="87278" y2="12213"/>
                        <a14:foregroundMark x1="84373" y1="16190" x2="87278" y2="12363"/>
                        <a14:foregroundMark x1="84373" y1="16755" x2="86626" y2="12363"/>
                        <a14:foregroundMark x1="86063" y1="12646" x2="84373" y2="14759"/>
                        <a14:foregroundMark x1="87002" y1="12213" x2="85025" y2="12213"/>
                        <a14:foregroundMark x1="84936" y1="12363" x2="84462" y2="16889"/>
                        <a14:foregroundMark x1="84274" y1="12779" x2="84837" y2="17737"/>
                        <a14:foregroundMark x1="81546" y1="50416" x2="88636" y2="40965"/>
                        <a14:foregroundMark x1="88636" y1="40965" x2="90039" y2="34293"/>
                        <a14:foregroundMark x1="90039" y1="34293" x2="88216" y2="21980"/>
                        <a14:foregroundMark x1="80607" y1="49567" x2="80607" y2="49567"/>
                        <a14:foregroundMark x1="80607" y1="50000" x2="85400" y2="42779"/>
                        <a14:foregroundMark x1="85400" y1="42779" x2="85400" y2="42779"/>
                        <a14:foregroundMark x1="85964" y1="22130" x2="86438" y2="35424"/>
                        <a14:foregroundMark x1="86438" y1="35424" x2="86438" y2="35424"/>
                        <a14:foregroundMark x1="87753" y1="41647" x2="87940" y2="27504"/>
                        <a14:foregroundMark x1="87940" y1="27504" x2="87940" y2="27504"/>
                        <a14:foregroundMark x1="84462" y1="43627" x2="85687" y2="17321"/>
                        <a14:foregroundMark x1="83711" y1="41364" x2="80652" y2="46489"/>
                        <a14:foregroundMark x1="80652" y1="46489" x2="79017" y2="51830"/>
                        <a14:foregroundMark x1="84186" y1="39235" x2="84186" y2="14426"/>
                        <a14:foregroundMark x1="84186" y1="14426" x2="85312" y2="12496"/>
                        <a14:foregroundMark x1="77791" y1="52396" x2="80044" y2="46622"/>
                        <a14:foregroundMark x1="80044" y1="46622" x2="84936" y2="39517"/>
                        <a14:foregroundMark x1="77140" y1="52396" x2="81922" y2="38253"/>
                        <a14:foregroundMark x1="81922" y1="38253" x2="83390" y2="16489"/>
                        <a14:foregroundMark x1="83390" y1="16489" x2="86637" y2="12496"/>
                        <a14:foregroundMark x1="86637" y1="12496" x2="87653" y2="12496"/>
                        <a14:foregroundMark x1="83048" y1="16755" x2="85511" y2="11797"/>
                        <a14:foregroundMark x1="85511" y1="11797" x2="87653" y2="11930"/>
                        <a14:foregroundMark x1="43335" y1="92146" x2="47554" y2="81231"/>
                        <a14:foregroundMark x1="47554" y1="81231" x2="48614" y2="75008"/>
                        <a14:foregroundMark x1="48614" y1="75008" x2="51386" y2="70116"/>
                        <a14:foregroundMark x1="51386" y1="70116" x2="55461" y2="67820"/>
                        <a14:foregroundMark x1="55461" y1="67820" x2="60364" y2="68835"/>
                        <a14:foregroundMark x1="60364" y1="68835" x2="72446" y2="65973"/>
                        <a14:foregroundMark x1="50370" y1="70932" x2="54202" y2="67937"/>
                        <a14:foregroundMark x1="54202" y1="67937" x2="56576" y2="67671"/>
                        <a14:foregroundMark x1="50558" y1="70499" x2="54324" y2="68153"/>
                        <a14:foregroundMark x1="54324" y1="68153" x2="51971" y2="69235"/>
                        <a14:foregroundMark x1="83622" y1="12646" x2="81734" y2="38669"/>
                        <a14:foregroundMark x1="82396" y1="21980" x2="81612" y2="15507"/>
                        <a14:foregroundMark x1="81612" y1="15507" x2="84186" y2="12080"/>
                        <a14:foregroundMark x1="83435" y1="12080" x2="81082" y2="16755"/>
                        <a14:foregroundMark x1="81734" y1="14343" x2="77968" y2="18103"/>
                        <a14:foregroundMark x1="77968" y1="18103" x2="75583" y2="24609"/>
                        <a14:foregroundMark x1="75583" y1="24609" x2="69906" y2="65840"/>
                        <a14:foregroundMark x1="80331" y1="22413" x2="71784" y2="63428"/>
                        <a14:foregroundMark x1="80044" y1="14609" x2="75527" y2="20599"/>
                        <a14:foregroundMark x1="75527" y1="20599" x2="63457" y2="59601"/>
                        <a14:foregroundMark x1="63457" y1="59601" x2="60166" y2="62978"/>
                        <a14:foregroundMark x1="60166" y1="62978" x2="57151" y2="68619"/>
                        <a14:foregroundMark x1="81789" y1="13910" x2="78023" y2="16240"/>
                        <a14:foregroundMark x1="78023" y1="16240" x2="71640" y2="31897"/>
                        <a14:foregroundMark x1="71640" y1="31897" x2="71408" y2="32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2318" t="29517" b="1637"/>
          <a:stretch>
            <a:fillRect/>
          </a:stretch>
        </p:blipFill>
        <p:spPr>
          <a:xfrm>
            <a:off x="1766263" y="0"/>
            <a:ext cx="8659474" cy="68606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1C632EE-2A80-B8C0-3490-DB07DD459D19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566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8C8648-03EA-7B25-EEB0-4AD19F30FC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78" r="11228" b="1"/>
          <a:stretch>
            <a:fillRect/>
          </a:stretch>
        </p:blipFill>
        <p:spPr>
          <a:xfrm>
            <a:off x="2840227" y="0"/>
            <a:ext cx="6511545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ED32BF-6534-3F66-4DBF-CF577D2AE34F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484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BA8CEB-A9B3-3DD1-AE1F-776E331E8A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t="-1" r="1664" b="11708"/>
          <a:stretch>
            <a:fillRect/>
          </a:stretch>
        </p:blipFill>
        <p:spPr>
          <a:xfrm>
            <a:off x="0" y="0"/>
            <a:ext cx="12186905" cy="653575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034D298-09EE-B515-7914-F3F015416FEE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35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DESCOBRIR A HISTÓRIA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37F1AFA-742C-48E9-9CDD-1556CD7874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37" b="9053"/>
          <a:stretch>
            <a:fillRect/>
          </a:stretch>
        </p:blipFill>
        <p:spPr>
          <a:xfrm>
            <a:off x="5137176" y="12824"/>
            <a:ext cx="7054824" cy="683235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AD9DD3E-7506-A238-126C-A02831815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5" y="3071762"/>
            <a:ext cx="3924848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41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BE94EE6-9FEB-758D-08CD-89EB62B5D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820396" y="1140315"/>
            <a:ext cx="7693685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temas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sou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contigo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assombres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sou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fortaleço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e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ajudo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sustento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 a </a:t>
            </a:r>
            <a:r>
              <a:rPr lang="en-AU" sz="4400" b="1" i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destra</a:t>
            </a:r>
            <a:r>
              <a:rPr lang="en-AU" sz="4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 da </a:t>
            </a:r>
            <a:r>
              <a:rPr lang="en-AU" sz="4400" b="1" i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minha</a:t>
            </a:r>
            <a:r>
              <a:rPr lang="en-AU" sz="4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AU" sz="4400" b="1" i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justiça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AU" sz="48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Isaías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41:10</a:t>
            </a: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5D21CF1-8D6D-878A-60F8-362ACEC338D4}"/>
              </a:ext>
            </a:extLst>
          </p:cNvPr>
          <p:cNvSpPr/>
          <p:nvPr/>
        </p:nvSpPr>
        <p:spPr>
          <a:xfrm>
            <a:off x="0" y="447585"/>
            <a:ext cx="4537818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147D47-24A2-1461-72A4-E7F6F178BD27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43118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23573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AE1DC-645B-C2F9-3528-9B93120A9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9DD82E2A-5E4D-7905-A585-64844B5BB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F283537-293F-4CB0-8CF6-DE3230AC4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046090"/>
            <a:ext cx="3825299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Isaías</a:t>
            </a:r>
            <a:r>
              <a:rPr lang="en-AU" sz="24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41:10</a:t>
            </a:r>
            <a:endParaRPr lang="en-AU" sz="2400" dirty="0">
              <a:solidFill>
                <a:srgbClr val="639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A5AE106-0D1D-59C6-6632-F2500EA58A1D}"/>
              </a:ext>
            </a:extLst>
          </p:cNvPr>
          <p:cNvSpPr txBox="1">
            <a:spLocks/>
          </p:cNvSpPr>
          <p:nvPr/>
        </p:nvSpPr>
        <p:spPr>
          <a:xfrm>
            <a:off x="488439" y="1845892"/>
            <a:ext cx="8382096" cy="4204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3000" dirty="0" err="1">
                <a:latin typeface="Century Gothic" panose="020B0502020202020204" pitchFamily="34" charset="0"/>
              </a:rPr>
              <a:t>Não</a:t>
            </a:r>
            <a:r>
              <a:rPr lang="en-AU" sz="3000" dirty="0">
                <a:latin typeface="Century Gothic" panose="020B0502020202020204" pitchFamily="34" charset="0"/>
              </a:rPr>
              <a:t> </a:t>
            </a:r>
            <a:r>
              <a:rPr lang="en-AU" sz="3000" dirty="0" err="1">
                <a:latin typeface="Century Gothic" panose="020B0502020202020204" pitchFamily="34" charset="0"/>
              </a:rPr>
              <a:t>temas</a:t>
            </a:r>
            <a:r>
              <a:rPr lang="en-AU" sz="3000" dirty="0">
                <a:latin typeface="Century Gothic" panose="020B0502020202020204" pitchFamily="34" charset="0"/>
              </a:rPr>
              <a:t>, pois </a:t>
            </a:r>
            <a:r>
              <a:rPr lang="en-AU" sz="3000" dirty="0" err="1">
                <a:latin typeface="Century Gothic" panose="020B0502020202020204" pitchFamily="34" charset="0"/>
              </a:rPr>
              <a:t>contigo</a:t>
            </a:r>
            <a:r>
              <a:rPr lang="en-AU" sz="3000" dirty="0">
                <a:latin typeface="Century Gothic" panose="020B0502020202020204" pitchFamily="34" charset="0"/>
              </a:rPr>
              <a:t> </a:t>
            </a:r>
            <a:r>
              <a:rPr lang="en-AU" sz="3000" dirty="0" err="1">
                <a:latin typeface="Century Gothic" panose="020B0502020202020204" pitchFamily="34" charset="0"/>
              </a:rPr>
              <a:t>estou</a:t>
            </a:r>
            <a:r>
              <a:rPr lang="en-AU" sz="3000" dirty="0"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3000" dirty="0" err="1">
                <a:latin typeface="Century Gothic" panose="020B0502020202020204" pitchFamily="34" charset="0"/>
              </a:rPr>
              <a:t>Não</a:t>
            </a:r>
            <a:r>
              <a:rPr lang="en-AU" sz="3000" dirty="0">
                <a:latin typeface="Century Gothic" panose="020B0502020202020204" pitchFamily="34" charset="0"/>
              </a:rPr>
              <a:t> </a:t>
            </a:r>
            <a:r>
              <a:rPr lang="en-AU" sz="3000" dirty="0" err="1">
                <a:latin typeface="Century Gothic" panose="020B0502020202020204" pitchFamily="34" charset="0"/>
              </a:rPr>
              <a:t>te</a:t>
            </a:r>
            <a:r>
              <a:rPr lang="en-AU" sz="3000" dirty="0">
                <a:latin typeface="Century Gothic" panose="020B0502020202020204" pitchFamily="34" charset="0"/>
              </a:rPr>
              <a:t> </a:t>
            </a:r>
            <a:r>
              <a:rPr lang="en-AU" sz="3000" dirty="0" err="1">
                <a:latin typeface="Century Gothic" panose="020B0502020202020204" pitchFamily="34" charset="0"/>
              </a:rPr>
              <a:t>assombres</a:t>
            </a:r>
            <a:r>
              <a:rPr lang="en-AU" sz="3000" dirty="0">
                <a:latin typeface="Century Gothic" panose="020B0502020202020204" pitchFamily="34" charset="0"/>
              </a:rPr>
              <a:t>, </a:t>
            </a:r>
            <a:r>
              <a:rPr lang="en-AU" sz="3000" dirty="0" err="1">
                <a:latin typeface="Century Gothic" panose="020B0502020202020204" pitchFamily="34" charset="0"/>
              </a:rPr>
              <a:t>porque</a:t>
            </a:r>
            <a:r>
              <a:rPr lang="en-AU" sz="3000" dirty="0">
                <a:latin typeface="Century Gothic" panose="020B0502020202020204" pitchFamily="34" charset="0"/>
              </a:rPr>
              <a:t> </a:t>
            </a:r>
            <a:r>
              <a:rPr lang="en-AU" sz="3000" dirty="0" err="1">
                <a:latin typeface="Century Gothic" panose="020B0502020202020204" pitchFamily="34" charset="0"/>
              </a:rPr>
              <a:t>eu</a:t>
            </a:r>
            <a:r>
              <a:rPr lang="en-AU" sz="3000" dirty="0">
                <a:latin typeface="Century Gothic" panose="020B0502020202020204" pitchFamily="34" charset="0"/>
              </a:rPr>
              <a:t> sou </a:t>
            </a:r>
            <a:r>
              <a:rPr lang="en-AU" sz="3000" dirty="0" err="1">
                <a:latin typeface="Century Gothic" panose="020B0502020202020204" pitchFamily="34" charset="0"/>
              </a:rPr>
              <a:t>teu</a:t>
            </a:r>
            <a:r>
              <a:rPr lang="en-AU" sz="3000" dirty="0">
                <a:latin typeface="Century Gothic" panose="020B0502020202020204" pitchFamily="34" charset="0"/>
              </a:rPr>
              <a:t> Deus.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AU" sz="1000" dirty="0"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3000" dirty="0">
                <a:latin typeface="Century Gothic" panose="020B0502020202020204" pitchFamily="34" charset="0"/>
              </a:rPr>
              <a:t>A </a:t>
            </a:r>
            <a:r>
              <a:rPr lang="en-AU" sz="3000" dirty="0" err="1">
                <a:latin typeface="Century Gothic" panose="020B0502020202020204" pitchFamily="34" charset="0"/>
              </a:rPr>
              <a:t>minha</a:t>
            </a:r>
            <a:r>
              <a:rPr lang="en-AU" sz="3000" dirty="0">
                <a:latin typeface="Century Gothic" panose="020B0502020202020204" pitchFamily="34" charset="0"/>
              </a:rPr>
              <a:t> </a:t>
            </a:r>
            <a:r>
              <a:rPr lang="en-AU" sz="3000" dirty="0" err="1">
                <a:latin typeface="Century Gothic" panose="020B0502020202020204" pitchFamily="34" charset="0"/>
              </a:rPr>
              <a:t>força</a:t>
            </a:r>
            <a:r>
              <a:rPr lang="en-AU" sz="3000" dirty="0">
                <a:latin typeface="Century Gothic" panose="020B0502020202020204" pitchFamily="34" charset="0"/>
              </a:rPr>
              <a:t> </a:t>
            </a:r>
            <a:r>
              <a:rPr lang="en-AU" sz="3000" dirty="0" err="1">
                <a:latin typeface="Century Gothic" panose="020B0502020202020204" pitchFamily="34" charset="0"/>
              </a:rPr>
              <a:t>te</a:t>
            </a:r>
            <a:r>
              <a:rPr lang="en-AU" sz="3000" dirty="0">
                <a:latin typeface="Century Gothic" panose="020B0502020202020204" pitchFamily="34" charset="0"/>
              </a:rPr>
              <a:t> </a:t>
            </a:r>
            <a:r>
              <a:rPr lang="en-AU" sz="3000" dirty="0" err="1">
                <a:latin typeface="Century Gothic" panose="020B0502020202020204" pitchFamily="34" charset="0"/>
              </a:rPr>
              <a:t>dou</a:t>
            </a:r>
            <a:r>
              <a:rPr lang="en-AU" sz="3000" dirty="0">
                <a:latin typeface="Century Gothic" panose="020B0502020202020204" pitchFamily="34" charset="0"/>
              </a:rPr>
              <a:t>, sim </a:t>
            </a:r>
            <a:r>
              <a:rPr lang="en-AU" sz="3000" dirty="0" err="1">
                <a:latin typeface="Century Gothic" panose="020B0502020202020204" pitchFamily="34" charset="0"/>
              </a:rPr>
              <a:t>contigo</a:t>
            </a:r>
            <a:r>
              <a:rPr lang="en-AU" sz="3000" dirty="0">
                <a:latin typeface="Century Gothic" panose="020B0502020202020204" pitchFamily="34" charset="0"/>
              </a:rPr>
              <a:t> </a:t>
            </a:r>
            <a:r>
              <a:rPr lang="en-AU" sz="3000" dirty="0" err="1">
                <a:latin typeface="Century Gothic" panose="020B0502020202020204" pitchFamily="34" charset="0"/>
              </a:rPr>
              <a:t>estou</a:t>
            </a:r>
            <a:r>
              <a:rPr lang="en-AU" sz="3000" dirty="0"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3000" dirty="0">
                <a:latin typeface="Century Gothic" panose="020B0502020202020204" pitchFamily="34" charset="0"/>
              </a:rPr>
              <a:t>Com a </a:t>
            </a:r>
            <a:r>
              <a:rPr lang="en-AU" sz="3000" dirty="0" err="1">
                <a:latin typeface="Century Gothic" panose="020B0502020202020204" pitchFamily="34" charset="0"/>
              </a:rPr>
              <a:t>minha</a:t>
            </a:r>
            <a:r>
              <a:rPr lang="en-AU" sz="3000" dirty="0">
                <a:latin typeface="Century Gothic" panose="020B0502020202020204" pitchFamily="34" charset="0"/>
              </a:rPr>
              <a:t> </a:t>
            </a:r>
            <a:r>
              <a:rPr lang="en-AU" sz="3000" dirty="0" err="1">
                <a:latin typeface="Century Gothic" panose="020B0502020202020204" pitchFamily="34" charset="0"/>
              </a:rPr>
              <a:t>destra</a:t>
            </a:r>
            <a:r>
              <a:rPr lang="en-AU" sz="3000" dirty="0">
                <a:latin typeface="Century Gothic" panose="020B0502020202020204" pitchFamily="34" charset="0"/>
              </a:rPr>
              <a:t> </a:t>
            </a:r>
            <a:r>
              <a:rPr lang="en-AU" sz="3000" dirty="0" err="1">
                <a:latin typeface="Century Gothic" panose="020B0502020202020204" pitchFamily="34" charset="0"/>
              </a:rPr>
              <a:t>te</a:t>
            </a:r>
            <a:r>
              <a:rPr lang="en-AU" sz="3000" dirty="0">
                <a:latin typeface="Century Gothic" panose="020B0502020202020204" pitchFamily="34" charset="0"/>
              </a:rPr>
              <a:t> </a:t>
            </a:r>
            <a:r>
              <a:rPr lang="en-AU" sz="3000" dirty="0" err="1">
                <a:latin typeface="Century Gothic" panose="020B0502020202020204" pitchFamily="34" charset="0"/>
              </a:rPr>
              <a:t>sustentarei</a:t>
            </a:r>
            <a:r>
              <a:rPr lang="en-AU" sz="3000" dirty="0"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AU" sz="1000" dirty="0"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3000" dirty="0" err="1">
                <a:latin typeface="Century Gothic" panose="020B0502020202020204" pitchFamily="34" charset="0"/>
              </a:rPr>
              <a:t>Isaías</a:t>
            </a:r>
            <a:r>
              <a:rPr lang="en-AU" sz="3000" dirty="0">
                <a:latin typeface="Century Gothic" panose="020B0502020202020204" pitchFamily="34" charset="0"/>
              </a:rPr>
              <a:t> 41:10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AU" sz="1000" dirty="0"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2000" dirty="0">
                <a:latin typeface="Century Gothic" panose="020B0502020202020204" pitchFamily="34" charset="0"/>
              </a:rPr>
              <a:t>(X2)</a:t>
            </a:r>
            <a:endParaRPr lang="en-US" sz="20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98D7FAA-58BC-4B48-F5E3-ABD4D1DB98E4}"/>
              </a:ext>
            </a:extLst>
          </p:cNvPr>
          <p:cNvSpPr/>
          <p:nvPr/>
        </p:nvSpPr>
        <p:spPr>
          <a:xfrm>
            <a:off x="-1" y="447585"/>
            <a:ext cx="3118921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3DA9DC-6AEE-EE3E-AB33-7B633F56C783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53403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CANÇÃO BÍBLICA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Isaías c41 v10-2">
            <a:hlinkClick r:id="" action="ppaction://media"/>
            <a:extLst>
              <a:ext uri="{FF2B5EF4-FFF2-40B4-BE49-F238E27FC236}">
                <a16:creationId xmlns:a16="http://schemas.microsoft.com/office/drawing/2014/main" id="{D2A0C83E-CD3D-0F58-E6B0-913562156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5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MISSIONÁRIA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55C70-3538-CDF9-CA9E-730D3629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E72F7F-909D-A302-039A-2FC76AA92DA3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3281711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5201C86B-4DDF-16A0-4E40-41F64C64AE92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Escola Sabatina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498ED6-CFB9-87D3-0C27-57401B70FB69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584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68317440-DFA4-8B72-FA5E-FA3538E0C4E4}"/>
              </a:ext>
            </a:extLst>
          </p:cNvPr>
          <p:cNvSpPr/>
          <p:nvPr/>
        </p:nvSpPr>
        <p:spPr>
          <a:xfrm>
            <a:off x="-142597" y="466989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D347CCB-0AAC-A39E-136C-72D88C4C2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0482" y="973220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Que Deus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te</a:t>
            </a: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guarde</a:t>
            </a:r>
            <a:endParaRPr lang="en-AU" sz="240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D17EB7-F06D-82B5-1A0C-069AB8BDBCB3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DE ENCERRAMENTO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8664540-5EDE-8074-5531-A5587312473C}"/>
              </a:ext>
            </a:extLst>
          </p:cNvPr>
          <p:cNvSpPr txBox="1">
            <a:spLocks/>
          </p:cNvSpPr>
          <p:nvPr/>
        </p:nvSpPr>
        <p:spPr>
          <a:xfrm>
            <a:off x="3666836" y="1795749"/>
            <a:ext cx="8068913" cy="4342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8675BAB-7478-2DCB-E71E-263171B2F055}"/>
              </a:ext>
            </a:extLst>
          </p:cNvPr>
          <p:cNvSpPr txBox="1">
            <a:spLocks/>
          </p:cNvSpPr>
          <p:nvPr/>
        </p:nvSpPr>
        <p:spPr>
          <a:xfrm>
            <a:off x="4584131" y="6520660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"God Be With You" by Rosie Smith, copyright © 2025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Que Deus te Guarde">
            <a:hlinkClick r:id="" action="ppaction://media"/>
            <a:extLst>
              <a:ext uri="{FF2B5EF4-FFF2-40B4-BE49-F238E27FC236}">
                <a16:creationId xmlns:a16="http://schemas.microsoft.com/office/drawing/2014/main" id="{332DE33B-1BE3-6FE9-CAAA-C8B805B67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C6AA73-4483-1AE8-327B-E4E1B6039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61F5B20-0961-94BA-72AE-546082C76529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2082308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AAC0A-75AC-41C6-27A8-45FFF08D0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DC9CF31E-AD77-4246-F68C-1EEA75A3F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26E53A1D-CD47-3BDE-5501-0C62AE113470}"/>
              </a:ext>
            </a:extLst>
          </p:cNvPr>
          <p:cNvSpPr txBox="1"/>
          <p:nvPr/>
        </p:nvSpPr>
        <p:spPr>
          <a:xfrm>
            <a:off x="1299435" y="2136338"/>
            <a:ext cx="597125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85C100DD-CAE0-E729-BB62-B496E2467AE6}"/>
              </a:ext>
            </a:extLst>
          </p:cNvPr>
          <p:cNvSpPr/>
          <p:nvPr/>
        </p:nvSpPr>
        <p:spPr>
          <a:xfrm>
            <a:off x="-1" y="447585"/>
            <a:ext cx="2598873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C05DD84-D954-99C3-8092-6E9B6C877292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0139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4808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57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 meu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socorro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B70-2F13-162D-5356-0347630FFAC5}"/>
              </a:ext>
            </a:extLst>
          </p:cNvPr>
          <p:cNvSpPr txBox="1">
            <a:spLocks/>
          </p:cNvSpPr>
          <p:nvPr/>
        </p:nvSpPr>
        <p:spPr>
          <a:xfrm>
            <a:off x="613319" y="1989813"/>
            <a:ext cx="8597587" cy="3792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Acalma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acalma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superar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crescer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vencer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socorro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meu Senhor.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De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onde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todo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socorro</a:t>
            </a: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do meu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3BA2452B-EE64-A2AF-8C06-91F540304448}"/>
              </a:ext>
            </a:extLst>
          </p:cNvPr>
          <p:cNvSpPr/>
          <p:nvPr/>
        </p:nvSpPr>
        <p:spPr>
          <a:xfrm>
            <a:off x="0" y="473220"/>
            <a:ext cx="368172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DD5B0F-E8AD-E464-69DC-B76753A6ACF6}"/>
              </a:ext>
            </a:extLst>
          </p:cNvPr>
          <p:cNvSpPr txBox="1">
            <a:spLocks/>
          </p:cNvSpPr>
          <p:nvPr/>
        </p:nvSpPr>
        <p:spPr>
          <a:xfrm>
            <a:off x="73389" y="436499"/>
            <a:ext cx="368172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O Meu Socorro">
            <a:hlinkClick r:id="" action="ppaction://media"/>
            <a:extLst>
              <a:ext uri="{FF2B5EF4-FFF2-40B4-BE49-F238E27FC236}">
                <a16:creationId xmlns:a16="http://schemas.microsoft.com/office/drawing/2014/main" id="{0F3641EB-EE18-501F-0DA3-5F0E16892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040-8FF1-0A1E-ECD3-09545044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B664578-B978-9C37-6E8F-C6C0258E9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376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A813F9-BFBE-430B-6079-D8A0A6749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N’Ele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eu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confiar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CE9852-2F78-E905-0017-2A1459384CB8}"/>
              </a:ext>
            </a:extLst>
          </p:cNvPr>
          <p:cNvSpPr txBox="1">
            <a:spLocks/>
          </p:cNvSpPr>
          <p:nvPr/>
        </p:nvSpPr>
        <p:spPr>
          <a:xfrm>
            <a:off x="817563" y="1659944"/>
            <a:ext cx="7643390" cy="4721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promessas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cumprirá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prometeu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promessas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cumprirá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prometeu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promessas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meu Deus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sim, de amor.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2DA727-276D-FD82-A0A4-5F2006310F97}"/>
              </a:ext>
            </a:extLst>
          </p:cNvPr>
          <p:cNvSpPr txBox="1">
            <a:spLocks/>
          </p:cNvSpPr>
          <p:nvPr/>
        </p:nvSpPr>
        <p:spPr>
          <a:xfrm>
            <a:off x="-664460" y="6498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 Is My Faithful Friend" by Rosie Smith, copyright © 2024 General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DA97244D-69FF-BDFD-61C9-18BF61B3B85F}"/>
              </a:ext>
            </a:extLst>
          </p:cNvPr>
          <p:cNvSpPr/>
          <p:nvPr/>
        </p:nvSpPr>
        <p:spPr>
          <a:xfrm>
            <a:off x="0" y="473220"/>
            <a:ext cx="368172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C46230-C3A7-6293-1F61-BE2F8CBE4245}"/>
              </a:ext>
            </a:extLst>
          </p:cNvPr>
          <p:cNvSpPr txBox="1">
            <a:spLocks/>
          </p:cNvSpPr>
          <p:nvPr/>
        </p:nvSpPr>
        <p:spPr>
          <a:xfrm>
            <a:off x="73389" y="436499"/>
            <a:ext cx="368172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Nele Eu Posso Confiar">
            <a:hlinkClick r:id="" action="ppaction://media"/>
            <a:extLst>
              <a:ext uri="{FF2B5EF4-FFF2-40B4-BE49-F238E27FC236}">
                <a16:creationId xmlns:a16="http://schemas.microsoft.com/office/drawing/2014/main" id="{C403FDD5-ACD1-DC25-A372-E60C6BAE1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9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3BC34-CD25-6368-A031-D0A678D89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993FF779-7A6F-33AF-54F4-EB7008466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38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F5FBD-CEBB-9323-89CA-6CC974CA7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112" y="97918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813465F-5A14-C104-9B18-4CFC834C0C78}"/>
              </a:ext>
            </a:extLst>
          </p:cNvPr>
          <p:cNvSpPr txBox="1">
            <a:spLocks/>
          </p:cNvSpPr>
          <p:nvPr/>
        </p:nvSpPr>
        <p:spPr>
          <a:xfrm>
            <a:off x="522200" y="1459058"/>
            <a:ext cx="8194513" cy="5052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Criou-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salvou-nos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Ele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voltará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buscar</a:t>
            </a: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Criou-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salvou-nos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Ele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voltará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buscar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Jesus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bem-vindo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hoje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aqui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Pai,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bem-vindo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neste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lugar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Santo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Espírito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enche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corações</a:t>
            </a: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Neste santo e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bom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lugar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 (X2)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La, la, la, la.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7B04E5-4163-B31A-D185-F14D960E48E8}"/>
              </a:ext>
            </a:extLst>
          </p:cNvPr>
          <p:cNvSpPr txBox="1">
            <a:spLocks/>
          </p:cNvSpPr>
          <p:nvPr/>
        </p:nvSpPr>
        <p:spPr>
          <a:xfrm>
            <a:off x="-869879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"Sabbath Song" by Alexandria and Leighton Heise, copyright © 2020, Alexandria and Leighton Heise.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E829A33C-CEBB-B4C6-DCA5-94BAD7945A7C}"/>
              </a:ext>
            </a:extLst>
          </p:cNvPr>
          <p:cNvSpPr/>
          <p:nvPr/>
        </p:nvSpPr>
        <p:spPr>
          <a:xfrm>
            <a:off x="0" y="473220"/>
            <a:ext cx="368172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FF4FD5-4874-D61D-DBA1-669B38C10341}"/>
              </a:ext>
            </a:extLst>
          </p:cNvPr>
          <p:cNvSpPr txBox="1">
            <a:spLocks/>
          </p:cNvSpPr>
          <p:nvPr/>
        </p:nvSpPr>
        <p:spPr>
          <a:xfrm>
            <a:off x="73389" y="436499"/>
            <a:ext cx="368172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1" name="Canção do Sábado">
            <a:hlinkClick r:id="" action="ppaction://media"/>
            <a:extLst>
              <a:ext uri="{FF2B5EF4-FFF2-40B4-BE49-F238E27FC236}">
                <a16:creationId xmlns:a16="http://schemas.microsoft.com/office/drawing/2014/main" id="{AF0C10E2-B386-695F-1DA9-292D5069F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0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479A965-F69F-8E84-DC9C-84B796084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EF55A23F-92E0-05E3-BD06-BF078255841D}"/>
              </a:ext>
            </a:extLst>
          </p:cNvPr>
          <p:cNvSpPr/>
          <p:nvPr/>
        </p:nvSpPr>
        <p:spPr>
          <a:xfrm>
            <a:off x="0" y="455428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2640F8E-4F1B-F708-4BBE-8CD4021DD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45F163-9DB5-07D1-CA97-1C8751126044}"/>
              </a:ext>
            </a:extLst>
          </p:cNvPr>
          <p:cNvSpPr txBox="1">
            <a:spLocks/>
          </p:cNvSpPr>
          <p:nvPr/>
        </p:nvSpPr>
        <p:spPr>
          <a:xfrm>
            <a:off x="262666" y="4554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FOCO NA BÍBLIA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BF0F96A-1C1E-4DE4-E91C-745DD526F0D1}"/>
              </a:ext>
            </a:extLst>
          </p:cNvPr>
          <p:cNvSpPr txBox="1">
            <a:spLocks/>
          </p:cNvSpPr>
          <p:nvPr/>
        </p:nvSpPr>
        <p:spPr>
          <a:xfrm>
            <a:off x="824491" y="2220751"/>
            <a:ext cx="7595470" cy="344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lang="en-US" sz="320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defRPr/>
            </a:pPr>
            <a:r>
              <a:rPr lang="en-US" sz="1600" kern="10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 no </a:t>
            </a:r>
            <a:r>
              <a:rPr lang="en-US" sz="1600" kern="10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slide)</a:t>
            </a: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6" name="Que Posso Dar ao Senhor">
            <a:hlinkClick r:id="" action="ppaction://media"/>
            <a:extLst>
              <a:ext uri="{FF2B5EF4-FFF2-40B4-BE49-F238E27FC236}">
                <a16:creationId xmlns:a16="http://schemas.microsoft.com/office/drawing/2014/main" id="{76717ED4-E5E1-671F-C7C3-3093CD651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714BC-A4E9-D964-3979-5701FB39D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0CDAFD7-DBD5-39B7-53AF-D14EF8FDA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8E1742F6-5755-B0E8-5C5B-954828547904}"/>
              </a:ext>
            </a:extLst>
          </p:cNvPr>
          <p:cNvSpPr/>
          <p:nvPr/>
        </p:nvSpPr>
        <p:spPr>
          <a:xfrm>
            <a:off x="0" y="454879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0CA4FEC-AC94-E18B-18B4-7CDAAC864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276DDDB-90F1-6029-0772-1BE38718BCAD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CDE8E29-2AC3-0B6D-468F-74CEB974D60F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pr’a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 bons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multiplicada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Levar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amor de Deus.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249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814</Words>
  <Application>Microsoft Office PowerPoint</Application>
  <PresentationFormat>Ecrã Panorâmico</PresentationFormat>
  <Paragraphs>171</Paragraphs>
  <Slides>33</Slides>
  <Notes>4</Notes>
  <HiddenSlides>0</HiddenSlides>
  <MMClips>8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33</vt:i4>
      </vt:variant>
    </vt:vector>
  </HeadingPairs>
  <TitlesOfParts>
    <vt:vector size="41" baseType="lpstr">
      <vt:lpstr>Aptos</vt:lpstr>
      <vt:lpstr>Aptos Display</vt:lpstr>
      <vt:lpstr>Arial</vt:lpstr>
      <vt:lpstr>Century Gothic</vt:lpstr>
      <vt:lpstr>Helvetica</vt:lpstr>
      <vt:lpstr>Office Theme</vt:lpstr>
      <vt:lpstr>1_Office Theme</vt:lpstr>
      <vt:lpstr>2_Office Theme</vt:lpstr>
      <vt:lpstr>Apresentação do PowerPoint</vt:lpstr>
      <vt:lpstr>Apresentação do PowerPoint</vt:lpstr>
      <vt:lpstr>Apresentação do PowerPoint</vt:lpstr>
      <vt:lpstr>O meu socorro</vt:lpstr>
      <vt:lpstr>N’Ele eu posso confiar</vt:lpstr>
      <vt:lpstr>Canção do Sábado</vt:lpstr>
      <vt:lpstr>Apresentação do PowerPoint</vt:lpstr>
      <vt:lpstr>Que posso dar ao Senhor?</vt:lpstr>
      <vt:lpstr>Que posso dar ao Senhor?</vt:lpstr>
      <vt:lpstr>Que posso dar ao Senhor?</vt:lpstr>
      <vt:lpstr>Apresentação do PowerPoint</vt:lpstr>
      <vt:lpstr>Música da Visita</vt:lpstr>
      <vt:lpstr>Parabéns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Isaías 41:10</vt:lpstr>
      <vt:lpstr>Apresentação do PowerPoint</vt:lpstr>
      <vt:lpstr>Apresentação do PowerPoint</vt:lpstr>
      <vt:lpstr>Que Deus te guarde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8</cp:revision>
  <dcterms:created xsi:type="dcterms:W3CDTF">2025-11-11T16:08:30Z</dcterms:created>
  <dcterms:modified xsi:type="dcterms:W3CDTF">2026-04-08T11:17:24Z</dcterms:modified>
</cp:coreProperties>
</file>