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66" r:id="rId4"/>
    <p:sldId id="341" r:id="rId5"/>
    <p:sldId id="338" r:id="rId6"/>
    <p:sldId id="367" r:id="rId7"/>
    <p:sldId id="368" r:id="rId8"/>
    <p:sldId id="369" r:id="rId9"/>
    <p:sldId id="276" r:id="rId10"/>
    <p:sldId id="291" r:id="rId11"/>
    <p:sldId id="348" r:id="rId12"/>
    <p:sldId id="349" r:id="rId13"/>
    <p:sldId id="335" r:id="rId14"/>
    <p:sldId id="295" r:id="rId15"/>
    <p:sldId id="296" r:id="rId16"/>
    <p:sldId id="352" r:id="rId17"/>
    <p:sldId id="337" r:id="rId18"/>
    <p:sldId id="273" r:id="rId19"/>
    <p:sldId id="256" r:id="rId20"/>
    <p:sldId id="257" r:id="rId21"/>
    <p:sldId id="258" r:id="rId22"/>
    <p:sldId id="259" r:id="rId23"/>
    <p:sldId id="260" r:id="rId24"/>
    <p:sldId id="261" r:id="rId25"/>
    <p:sldId id="262" r:id="rId26"/>
    <p:sldId id="339" r:id="rId27"/>
    <p:sldId id="370" r:id="rId28"/>
    <p:sldId id="277" r:id="rId29"/>
    <p:sldId id="358" r:id="rId30"/>
    <p:sldId id="280" r:id="rId31"/>
    <p:sldId id="301" r:id="rId32"/>
    <p:sldId id="350" r:id="rId33"/>
    <p:sldId id="364" r:id="rId34"/>
    <p:sldId id="362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6EE17-25A9-4BB9-8CE9-7832F0AFDC2E}" v="6" dt="2026-04-08T11:19:31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0"/>
    <p:restoredTop sz="94731"/>
  </p:normalViewPr>
  <p:slideViewPr>
    <p:cSldViewPr snapToGrid="0">
      <p:cViewPr varScale="1">
        <p:scale>
          <a:sx n="87" d="100"/>
          <a:sy n="87" d="100"/>
        </p:scale>
        <p:origin x="6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modSld">
      <pc:chgData name="Conceição Teles" userId="9b4626f9-f549-4e5a-acb2-002865762d89" providerId="ADAL" clId="{6164ECDA-3DE9-489C-8C95-4DDCDBDB2766}" dt="2026-04-08T11:19:31.089" v="140"/>
      <pc:docMkLst>
        <pc:docMk/>
      </pc:docMkLst>
      <pc:sldChg chg="modSp mod">
        <pc:chgData name="Conceição Teles" userId="9b4626f9-f549-4e5a-acb2-002865762d89" providerId="ADAL" clId="{6164ECDA-3DE9-489C-8C95-4DDCDBDB2766}" dt="2026-04-07T15:20:14.731" v="134" actId="20577"/>
        <pc:sldMkLst>
          <pc:docMk/>
          <pc:sldMk cId="3251305457" sldId="277"/>
        </pc:sldMkLst>
        <pc:spChg chg="mod">
          <ac:chgData name="Conceição Teles" userId="9b4626f9-f549-4e5a-acb2-002865762d89" providerId="ADAL" clId="{6164ECDA-3DE9-489C-8C95-4DDCDBDB2766}" dt="2026-04-07T15:20:14.731" v="134" actId="20577"/>
          <ac:spMkLst>
            <pc:docMk/>
            <pc:sldMk cId="3251305457" sldId="277"/>
            <ac:spMk id="6" creationId="{07653D63-0DCE-645E-D20A-D77A2CEF764B}"/>
          </ac:spMkLst>
        </pc:spChg>
      </pc:sldChg>
      <pc:sldChg chg="modSp mod">
        <pc:chgData name="Conceição Teles" userId="9b4626f9-f549-4e5a-acb2-002865762d89" providerId="ADAL" clId="{6164ECDA-3DE9-489C-8C95-4DDCDBDB2766}" dt="2026-04-07T15:15:22.668" v="40" actId="20577"/>
        <pc:sldMkLst>
          <pc:docMk/>
          <pc:sldMk cId="3619940352" sldId="295"/>
        </pc:sldMkLst>
        <pc:spChg chg="mod">
          <ac:chgData name="Conceição Teles" userId="9b4626f9-f549-4e5a-acb2-002865762d89" providerId="ADAL" clId="{6164ECDA-3DE9-489C-8C95-4DDCDBDB2766}" dt="2026-04-07T15:15:22.668" v="40" actId="20577"/>
          <ac:spMkLst>
            <pc:docMk/>
            <pc:sldMk cId="3619940352" sldId="295"/>
            <ac:spMk id="13" creationId="{E9DAA685-FD35-C2C1-82DC-49AB3E6C2F68}"/>
          </ac:spMkLst>
        </pc:spChg>
      </pc:sldChg>
      <pc:sldChg chg="modSp mod">
        <pc:chgData name="Conceição Teles" userId="9b4626f9-f549-4e5a-acb2-002865762d89" providerId="ADAL" clId="{6164ECDA-3DE9-489C-8C95-4DDCDBDB2766}" dt="2026-04-07T15:15:38.650" v="44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7T15:15:38.650" v="44" actId="5793"/>
          <ac:spMkLst>
            <pc:docMk/>
            <pc:sldMk cId="1526119365" sldId="296"/>
            <ac:spMk id="12" creationId="{A8DB2808-C62A-D391-6043-3EAE6A56A604}"/>
          </ac:spMkLst>
        </pc:spChg>
      </pc:sldChg>
      <pc:sldChg chg="modSp mod">
        <pc:chgData name="Conceição Teles" userId="9b4626f9-f549-4e5a-acb2-002865762d89" providerId="ADAL" clId="{6164ECDA-3DE9-489C-8C95-4DDCDBDB2766}" dt="2026-04-07T15:17:48.302" v="106" actId="20577"/>
        <pc:sldMkLst>
          <pc:docMk/>
          <pc:sldMk cId="3362642490" sldId="337"/>
        </pc:sldMkLst>
        <pc:spChg chg="mod">
          <ac:chgData name="Conceição Teles" userId="9b4626f9-f549-4e5a-acb2-002865762d89" providerId="ADAL" clId="{6164ECDA-3DE9-489C-8C95-4DDCDBDB2766}" dt="2026-04-07T15:17:48.302" v="106" actId="20577"/>
          <ac:spMkLst>
            <pc:docMk/>
            <pc:sldMk cId="3362642490" sldId="337"/>
            <ac:spMk id="6" creationId="{65172D65-09E1-A3F3-7430-018768D0F40C}"/>
          </ac:spMkLst>
        </pc:spChg>
      </pc:sldChg>
      <pc:sldChg chg="addSp delSp modSp mod delAnim modAnim">
        <pc:chgData name="Conceição Teles" userId="9b4626f9-f549-4e5a-acb2-002865762d89" providerId="ADAL" clId="{6164ECDA-3DE9-489C-8C95-4DDCDBDB2766}" dt="2026-04-07T15:10:41.243" v="9" actId="20577"/>
        <pc:sldMkLst>
          <pc:docMk/>
          <pc:sldMk cId="2352171954" sldId="367"/>
        </pc:sldMkLst>
        <pc:spChg chg="mod">
          <ac:chgData name="Conceição Teles" userId="9b4626f9-f549-4e5a-acb2-002865762d89" providerId="ADAL" clId="{6164ECDA-3DE9-489C-8C95-4DDCDBDB2766}" dt="2026-04-07T15:10:41.243" v="9" actId="20577"/>
          <ac:spMkLst>
            <pc:docMk/>
            <pc:sldMk cId="2352171954" sldId="367"/>
            <ac:spMk id="10" creationId="{CCCE2EE0-7870-75E2-63F9-056AC52439A4}"/>
          </ac:spMkLst>
        </pc:spChg>
        <pc:picChg chg="add mod">
          <ac:chgData name="Conceição Teles" userId="9b4626f9-f549-4e5a-acb2-002865762d89" providerId="ADAL" clId="{6164ECDA-3DE9-489C-8C95-4DDCDBDB2766}" dt="2026-04-07T15:09:31.356" v="1"/>
          <ac:picMkLst>
            <pc:docMk/>
            <pc:sldMk cId="2352171954" sldId="367"/>
            <ac:picMk id="2" creationId="{73BE4C9B-2991-76F6-3FBE-4627DAFDB1A1}"/>
          </ac:picMkLst>
        </pc:picChg>
        <pc:picChg chg="del">
          <ac:chgData name="Conceição Teles" userId="9b4626f9-f549-4e5a-acb2-002865762d89" providerId="ADAL" clId="{6164ECDA-3DE9-489C-8C95-4DDCDBDB2766}" dt="2026-04-07T15:09:13.369" v="0" actId="478"/>
          <ac:picMkLst>
            <pc:docMk/>
            <pc:sldMk cId="2352171954" sldId="367"/>
            <ac:picMk id="13" creationId="{D92AD63B-CF2A-E0B4-4200-BAF70B020CB2}"/>
          </ac:picMkLst>
        </pc:picChg>
      </pc:sldChg>
      <pc:sldChg chg="addSp delSp modSp mod modAnim">
        <pc:chgData name="Conceição Teles" userId="9b4626f9-f549-4e5a-acb2-002865762d89" providerId="ADAL" clId="{6164ECDA-3DE9-489C-8C95-4DDCDBDB2766}" dt="2026-04-08T11:19:31.089" v="140"/>
        <pc:sldMkLst>
          <pc:docMk/>
          <pc:sldMk cId="3281094858" sldId="368"/>
        </pc:sldMkLst>
        <pc:spChg chg="mod">
          <ac:chgData name="Conceição Teles" userId="9b4626f9-f549-4e5a-acb2-002865762d89" providerId="ADAL" clId="{6164ECDA-3DE9-489C-8C95-4DDCDBDB2766}" dt="2026-04-07T15:10:52.070" v="13" actId="20577"/>
          <ac:spMkLst>
            <pc:docMk/>
            <pc:sldMk cId="3281094858" sldId="368"/>
            <ac:spMk id="13" creationId="{B89B91C6-B5C8-C28A-74DB-DB2D44E31D68}"/>
          </ac:spMkLst>
        </pc:spChg>
        <pc:spChg chg="mod">
          <ac:chgData name="Conceição Teles" userId="9b4626f9-f549-4e5a-acb2-002865762d89" providerId="ADAL" clId="{6164ECDA-3DE9-489C-8C95-4DDCDBDB2766}" dt="2026-04-07T15:11:00.297" v="21" actId="20577"/>
          <ac:spMkLst>
            <pc:docMk/>
            <pc:sldMk cId="3281094858" sldId="368"/>
            <ac:spMk id="14" creationId="{A32869BF-084B-36B4-DF15-0A192264EBD3}"/>
          </ac:spMkLst>
        </pc:spChg>
        <pc:picChg chg="add del mod">
          <ac:chgData name="Conceição Teles" userId="9b4626f9-f549-4e5a-acb2-002865762d89" providerId="ADAL" clId="{6164ECDA-3DE9-489C-8C95-4DDCDBDB2766}" dt="2026-04-08T11:19:07.765" v="139" actId="478"/>
          <ac:picMkLst>
            <pc:docMk/>
            <pc:sldMk cId="3281094858" sldId="368"/>
            <ac:picMk id="2" creationId="{C3E0D13D-582F-904B-D140-36CCC58C219A}"/>
          </ac:picMkLst>
        </pc:picChg>
        <pc:picChg chg="add mod">
          <ac:chgData name="Conceição Teles" userId="9b4626f9-f549-4e5a-acb2-002865762d89" providerId="ADAL" clId="{6164ECDA-3DE9-489C-8C95-4DDCDBDB2766}" dt="2026-04-08T11:19:31.089" v="140"/>
          <ac:picMkLst>
            <pc:docMk/>
            <pc:sldMk cId="3281094858" sldId="368"/>
            <ac:picMk id="3" creationId="{B9702B51-C850-2771-310E-6E8F5F80B71A}"/>
          </ac:picMkLst>
        </pc:picChg>
      </pc:sldChg>
      <pc:sldChg chg="modSp mod">
        <pc:chgData name="Conceição Teles" userId="9b4626f9-f549-4e5a-acb2-002865762d89" providerId="ADAL" clId="{6164ECDA-3DE9-489C-8C95-4DDCDBDB2766}" dt="2026-04-07T15:13:41.474" v="36" actId="20577"/>
        <pc:sldMkLst>
          <pc:docMk/>
          <pc:sldMk cId="2676805476" sldId="369"/>
        </pc:sldMkLst>
        <pc:spChg chg="mod">
          <ac:chgData name="Conceição Teles" userId="9b4626f9-f549-4e5a-acb2-002865762d89" providerId="ADAL" clId="{6164ECDA-3DE9-489C-8C95-4DDCDBDB2766}" dt="2026-04-07T15:13:41.474" v="36" actId="20577"/>
          <ac:spMkLst>
            <pc:docMk/>
            <pc:sldMk cId="2676805476" sldId="369"/>
            <ac:spMk id="13" creationId="{91157E6F-6987-ED8A-386F-712C235EFA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AA5D-A176-8A4D-BBCD-1887627CDE0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E7F7B-6E62-A545-9395-29F6680E8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832C-C506-17D0-11A2-068DFC34D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5E83DC-B69E-2AFF-5892-CBCD9FEDF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8C0A-C645-9598-3350-9C58A2BE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47069-C21C-C8C9-A348-A6613255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284E-94C4-E091-8252-00934539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2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B454-D150-251D-7A8B-C9BB9C63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A3AAD-5454-EF4E-1415-5E6F8D106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7604A-E750-A891-96C7-DCD4323D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E05F-0726-38F6-E0F4-E0C23F929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B1F71-321B-646A-1F47-4BC3FA85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4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18D69-8AA7-89F5-851D-780CF9BEC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4A308-E707-091B-3ADB-CC56500C1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061FD-45F6-ADF9-89BB-CAB03240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2D6A-7303-CEC7-7E94-39957676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F8327-8800-A7B4-6FF1-283C1F7B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33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A0B2-9511-6B17-A188-D649DB36A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92A73-FF61-15BD-39FA-A743AF07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616E8-202A-6B80-0037-BAF464AA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B3BBE-BF4A-5798-FA72-F0F5FC6D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06B8B-79B7-81C9-BEF3-7E9A0235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1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25CD-CC29-9F2C-0E41-EE059278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87E94-F295-CBEF-367C-7E6217D3E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498A-55D2-338C-2C2F-91A419E7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8D996-707A-198D-AE68-A72526C4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D3CB4-4EA5-1314-404A-3C4A24F2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2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CBF1-75E0-0343-C0A2-8BFF48F5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B3936-700A-A56D-BCB2-054397F2E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09B64-E08C-99E4-8D11-E21D6317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C01AE-01DD-4445-F13C-A07DF3E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0741C-B978-A543-57BF-A62C7FEC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52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D0D5-92A6-EB4A-3FF1-2BE9D447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2C965-75EC-CACF-8061-38588DE98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44116-C19B-DFD1-5675-5097642E9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4182F-8F93-8935-4265-434B8146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6C365-814C-02BA-9E09-BAC9DE33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37149-B9F9-E822-CFBC-783810E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AA50-82D9-8292-B5B2-CD61E6A2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84A5C-9D52-B8D7-96E9-A37B1E08B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A423A-1287-D87A-60E8-5BB5D6E9D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7DAD2-C8AF-B325-D3AF-70E3E70FBF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D9868-417F-3E57-55A3-ADECAB329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81843-0D7F-02C6-B286-AE781761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AB5CE-E7C1-908A-C607-4D4D5130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09082-4245-1819-6F79-7BFC2AD8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A-62EA-CE39-7094-29072BE7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28027-1FF5-29C3-FB57-6F5DB0025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58E53-2E1D-5C6E-64F8-FBC44EF6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BDED9-D41C-3A43-6DCA-0EB78961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84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6FC78-4EB4-9363-A205-C5ED2DC7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7A815-2334-8E2E-5A81-975C7AC5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8DBD6-8BD3-9730-BDA0-E2A6D7A8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69C5-7E7D-3B4D-F66B-81B749874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5269E-56EA-14D0-70A0-27FF93A26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4080E-9C07-DF6C-320A-2CF3351CF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EF7B4-AFAD-040B-D1D5-61A46836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0B8D9-771E-FA4A-526E-F043DF7B8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20E36-4947-E259-1FFA-699DF2CB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860B6-F643-DBD2-CE0D-4D69B26D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4D2D7-EAE6-9116-EB3C-8FDCA937D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4EA3-FD24-E8CF-BAC5-2ECECE23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98BC-FDB5-E0F2-6B91-B8CEE149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8D9F1-511E-46E8-16D4-D4B5B193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77CA-6717-C83C-9E06-94DC47B2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B1511-804D-0ACF-DE64-4B2128387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A9763-7044-3CC4-F347-B0CC984E3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CB8ED-5F08-BC07-AA07-7007CF4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A3EAF-4095-088E-C275-AA1635CA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CAE60-E38E-749C-C838-5E66F70C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6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FBAC-4B1A-7E09-77BD-AE3751DB9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6DBC8-0EF6-F4AC-78FB-E4B8C35D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84161-46B5-E581-73EA-A827E9770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651C5-F24B-DA62-7D26-43195C2C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B7D90-47E8-E98C-3E7E-046D132E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33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D3BCEE-834C-6843-75FF-CDC732465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3476F-06DA-0458-9F1C-3C9FF89F0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E7F58-68FF-4A36-2F0E-C1AE66A7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2A75-747C-0195-4D5D-03444AE79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3C7C-3441-5847-AA4D-CF108717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48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64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3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23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58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0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843-FED6-2169-6B7E-7095B4F8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8DB9C-9E11-187D-2B58-C3033627D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6D69A-B03A-D02C-79F9-D1BFB416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A675-6DB2-8950-8D2B-1EFAD59F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620F-7DE4-9835-F17D-90D4C247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54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2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2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7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F13EB-A876-0960-FF92-A4D39567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9968D-CBB1-E3A8-6031-E08BDDA4E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64F0F-30BC-FEF4-E9D7-1658B02A0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ECC36-D7C0-DB85-8558-89A7C15D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BE42F-1CC9-11EE-101D-007D3B21E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2B0CD-E16D-7F21-7A2C-1A34B994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0A19-CBCE-A69D-8947-8E9C697B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63B0C-982A-4EA7-9361-164F24498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3853B-0D88-6A65-1176-5D657B96C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2A27B-63DC-6114-A19B-ECC82EE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6D2BC-8EB9-56F3-C82D-AEB74AE90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D87FB-1407-9DD7-C0FC-08919B1D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62025-A671-55E9-B042-D2FDE1AB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2975F-2772-D27D-0531-D89458DE3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1575D-3AFC-FD87-2B57-839B4214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C06D1-190E-4C3C-C024-BC6489AA8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81114-210E-79BE-801A-DB44871E7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E0F77-0EC2-C0E0-9A84-67C01F8A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6F5DC-E430-8713-6E5A-8AB65066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BA0EB-9B60-B20E-2E63-9516EED3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FE9A5-6090-9283-0907-13A152B4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39E3-F974-A454-2035-A1A9403EA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DA10F-ACCF-6E97-52BD-9151F35F2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44A0B-E288-F6FF-582F-E8AB00DB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07645-1A8C-2880-ED54-A79855B6F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ADBFF-5264-6331-95A8-D5CEABBC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75917-6F10-3772-1E64-A81CFA9D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2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5AA8-6ECE-88BB-43E0-182B75F2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669630-E7FB-5588-95E2-C6D39D7AE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E6DF1-0D8A-3E1D-6176-4E136117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B5F0-BF84-CCDF-BB43-90999AB8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0B66D-1B20-1118-7924-ED3888B5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CC8BE-3239-55CC-B4C7-2B7BC86A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3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8C124-6FAE-70A1-708B-FB0E6731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C9BE0-234B-FE06-9EC0-A4DF8547C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40477-9989-7A86-4469-5B4A0D441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E7F15-A0B3-DC4D-90E0-CCBC36CDF6B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947A5-414F-FB71-791D-AD5174A1F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D371B-04AE-7B37-5E4B-DF599161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F74767-43D4-5A49-845A-A530A1F750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ED89E6-4DBB-E238-9363-0D5956EC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E90B3-77C7-87B8-DB1E-7BB0BF826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BB347-384F-B5C2-BC0B-1D58F37C8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566C36-C4A6-C747-A237-F675DF72AE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44C0-7864-D6A8-2916-8CE6E591A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9EF3-FDC2-9A08-121F-22F47C803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8AEC5-C7D5-DD4A-8234-887C4F2D93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1552486-7D10-C765-63A5-130DB23D8D2C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1E2E16-FB24-F3DD-9025-163E383C7485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7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1218828-AD14-EAFE-2299-B7BA2E34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D088DA6-A249-451F-E569-07330C913FC4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218042-5B19-14C9-1152-833698B58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3B8993-FF28-841E-29E3-E206C3827697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9BFF03A-ADEA-350E-EB0E-A2BA650104CA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49C74D4-D157-5ADD-3430-19DD7310CB73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AD578E-FC8C-AFE3-9624-79A0C673E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937BF111-E9C8-CFF7-DE9B-63CC99512458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EECEDB-8D23-58E9-3EA3-B09EFD14036A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9DAA685-FD35-C2C1-82DC-49AB3E6C2F68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i="1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858FB7-0451-C5E8-644D-C66EA7E133E0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2136BDB2-459C-63C0-EC41-2595A3BDB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90EEF9-AEAC-8F5A-043F-26E662542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88E09CE-3978-C0E9-F460-1398759CC701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DB2808-C62A-D391-6043-3EAE6A56A604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C41BF-FB97-86B7-974B-C56866F27B7D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825945-BE6E-E15C-007A-46417A507F63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569162E2-818F-AA8D-7505-E8EB92A85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4FCADE3-A9B2-6635-36EF-949221C124BF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584883" y="1416191"/>
            <a:ext cx="69832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outros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vivo para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respeitá-l’O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466C949-B27C-F135-C5B9-29B223842C6A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12ED45-0E0D-7E9C-A170-B2196DF371AE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vestuário, texto, Cara humana, póster&#10;&#10;Descrição gerada automaticamente">
            <a:extLst>
              <a:ext uri="{FF2B5EF4-FFF2-40B4-BE49-F238E27FC236}">
                <a16:creationId xmlns:a16="http://schemas.microsoft.com/office/drawing/2014/main" id="{71A57DAA-F2A3-5F73-D048-7BDFCB784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6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EF826-3D32-7AE8-0D1C-A63EF7D9A7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9" r="132" b="16531"/>
          <a:stretch>
            <a:fillRect/>
          </a:stretch>
        </p:blipFill>
        <p:spPr>
          <a:xfrm>
            <a:off x="1480208" y="0"/>
            <a:ext cx="923158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2F735-4278-B25D-1720-89AB9FBFBA7E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4B47F6-2C5B-2067-D10E-95C22A3E44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4" t="1728" b="11904"/>
          <a:stretch>
            <a:fillRect/>
          </a:stretch>
        </p:blipFill>
        <p:spPr>
          <a:xfrm>
            <a:off x="4058320" y="0"/>
            <a:ext cx="407535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CAF990-168F-AE77-4F97-2A6B0C8EA01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9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369C2A3-1CB1-38F2-E9D3-D85302D208B9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228E6-9E35-5424-E8F8-572DB7FA5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7" r="46723"/>
          <a:stretch>
            <a:fillRect/>
          </a:stretch>
        </p:blipFill>
        <p:spPr>
          <a:xfrm>
            <a:off x="3170612" y="0"/>
            <a:ext cx="58507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D3B39-CFCF-07BE-9A44-B914625C8474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8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D5D49-A299-5733-F7F8-2FE7645221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99" b="4577"/>
          <a:stretch>
            <a:fillRect/>
          </a:stretch>
        </p:blipFill>
        <p:spPr>
          <a:xfrm>
            <a:off x="4512999" y="-1683"/>
            <a:ext cx="3166001" cy="68596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4F78CF-A9AE-1FE2-81EE-5A203E9CA76C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5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A1EB7-1910-E576-E667-DC3227F8A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" t="31875" r="18429"/>
          <a:stretch>
            <a:fillRect/>
          </a:stretch>
        </p:blipFill>
        <p:spPr>
          <a:xfrm>
            <a:off x="-31085" y="0"/>
            <a:ext cx="122282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BE08A41-FCFB-D12B-4652-E52A4B9AA755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5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BBD18-63D3-4201-D8AB-CD8E059005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28" b="2498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3A21B2-8860-ACFA-63C8-8A3CED0D22B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04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FDF0A9-9EEF-F370-AC42-A4E7DB5C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72D2EC8-515F-227C-76F3-D7BC440C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12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717846" y="1890117"/>
            <a:ext cx="645043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Digno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Senhor,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de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receber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honra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poder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Apocalipse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4:11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1046522-D3D9-B7B5-3641-2245F024B106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639FA7-294D-B7F9-C6D6-452B15EBB71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3693F-F5CD-E4E1-4C8B-D7317876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BD7CF32-8C65-254B-85AC-0AF417374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C95A8-34CB-83A8-7BB7-2BD0575E1DE4}"/>
              </a:ext>
            </a:extLst>
          </p:cNvPr>
          <p:cNvSpPr txBox="1">
            <a:spLocks/>
          </p:cNvSpPr>
          <p:nvPr/>
        </p:nvSpPr>
        <p:spPr>
          <a:xfrm>
            <a:off x="-118138" y="6430584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"Revelation 4:11"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E9C764-BA09-19D5-6E84-642C07406918}"/>
              </a:ext>
            </a:extLst>
          </p:cNvPr>
          <p:cNvSpPr txBox="1">
            <a:spLocks/>
          </p:cNvSpPr>
          <p:nvPr/>
        </p:nvSpPr>
        <p:spPr>
          <a:xfrm>
            <a:off x="836172" y="1751888"/>
            <a:ext cx="7424777" cy="45044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Tu </a:t>
            </a:r>
            <a:r>
              <a:rPr lang="en-AU" sz="3200" dirty="0" err="1">
                <a:latin typeface="Century Gothic" panose="020B0502020202020204" pitchFamily="34" charset="0"/>
              </a:rPr>
              <a:t>és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digno</a:t>
            </a:r>
            <a:r>
              <a:rPr lang="en-AU" sz="3200" dirty="0">
                <a:latin typeface="Century Gothic" panose="020B0502020202020204" pitchFamily="34" charset="0"/>
              </a:rPr>
              <a:t>, Senhor,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De </a:t>
            </a:r>
            <a:r>
              <a:rPr lang="en-AU" sz="3200" dirty="0" err="1">
                <a:latin typeface="Century Gothic" panose="020B0502020202020204" pitchFamily="34" charset="0"/>
              </a:rPr>
              <a:t>toda</a:t>
            </a:r>
            <a:r>
              <a:rPr lang="en-AU" sz="3200" dirty="0">
                <a:latin typeface="Century Gothic" panose="020B0502020202020204" pitchFamily="34" charset="0"/>
              </a:rPr>
              <a:t> a </a:t>
            </a:r>
            <a:r>
              <a:rPr lang="en-AU" sz="3200" dirty="0" err="1">
                <a:latin typeface="Century Gothic" panose="020B0502020202020204" pitchFamily="34" charset="0"/>
              </a:rPr>
              <a:t>glória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poder</a:t>
            </a:r>
            <a:endParaRPr lang="en-AU" sz="32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E </a:t>
            </a:r>
            <a:r>
              <a:rPr lang="en-AU" sz="3200" dirty="0" err="1">
                <a:latin typeface="Century Gothic" panose="020B0502020202020204" pitchFamily="34" charset="0"/>
              </a:rPr>
              <a:t>honra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Apocalipse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capítulo</a:t>
            </a:r>
            <a:r>
              <a:rPr lang="en-AU" sz="3200" dirty="0">
                <a:latin typeface="Century Gothic" panose="020B0502020202020204" pitchFamily="34" charset="0"/>
              </a:rPr>
              <a:t> 4 verso 11.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AU" sz="10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Tu </a:t>
            </a:r>
            <a:r>
              <a:rPr lang="en-AU" sz="3200" dirty="0" err="1">
                <a:latin typeface="Century Gothic" panose="020B0502020202020204" pitchFamily="34" charset="0"/>
              </a:rPr>
              <a:t>és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digno</a:t>
            </a:r>
            <a:r>
              <a:rPr lang="en-AU" sz="3200" dirty="0">
                <a:latin typeface="Century Gothic" panose="020B0502020202020204" pitchFamily="34" charset="0"/>
              </a:rPr>
              <a:t>, Senhor,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De </a:t>
            </a:r>
            <a:r>
              <a:rPr lang="en-AU" sz="3200" dirty="0" err="1">
                <a:latin typeface="Century Gothic" panose="020B0502020202020204" pitchFamily="34" charset="0"/>
              </a:rPr>
              <a:t>toda</a:t>
            </a:r>
            <a:r>
              <a:rPr lang="en-AU" sz="3200" dirty="0">
                <a:latin typeface="Century Gothic" panose="020B0502020202020204" pitchFamily="34" charset="0"/>
              </a:rPr>
              <a:t> a </a:t>
            </a:r>
            <a:r>
              <a:rPr lang="en-AU" sz="3200" dirty="0" err="1">
                <a:latin typeface="Century Gothic" panose="020B0502020202020204" pitchFamily="34" charset="0"/>
              </a:rPr>
              <a:t>glória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poder</a:t>
            </a:r>
            <a:endParaRPr lang="en-AU" sz="3200" dirty="0"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>
                <a:latin typeface="Century Gothic" panose="020B0502020202020204" pitchFamily="34" charset="0"/>
              </a:rPr>
              <a:t>E </a:t>
            </a:r>
            <a:r>
              <a:rPr lang="en-AU" sz="3200" dirty="0" err="1">
                <a:latin typeface="Century Gothic" panose="020B0502020202020204" pitchFamily="34" charset="0"/>
              </a:rPr>
              <a:t>honra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AU" sz="3200" dirty="0" err="1">
                <a:latin typeface="Century Gothic" panose="020B0502020202020204" pitchFamily="34" charset="0"/>
              </a:rPr>
              <a:t>Apocalipse</a:t>
            </a:r>
            <a:r>
              <a:rPr lang="en-AU" sz="3200" dirty="0">
                <a:latin typeface="Century Gothic" panose="020B0502020202020204" pitchFamily="34" charset="0"/>
              </a:rPr>
              <a:t> </a:t>
            </a:r>
            <a:r>
              <a:rPr lang="en-AU" sz="3200" dirty="0" err="1">
                <a:latin typeface="Century Gothic" panose="020B0502020202020204" pitchFamily="34" charset="0"/>
              </a:rPr>
              <a:t>capítulo</a:t>
            </a:r>
            <a:r>
              <a:rPr lang="en-AU" sz="3200" dirty="0">
                <a:latin typeface="Century Gothic" panose="020B0502020202020204" pitchFamily="34" charset="0"/>
              </a:rPr>
              <a:t> 4 verso 11.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A4BAA8-9063-1440-F7FA-21D77526A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Apocalipse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4:11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D88D774-A7E0-E03F-0293-BAFAC450CD62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69AAD8-58E8-6E14-EED7-802DF8338242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Apocalipse c4 v11">
            <a:hlinkClick r:id="" action="ppaction://media"/>
            <a:extLst>
              <a:ext uri="{FF2B5EF4-FFF2-40B4-BE49-F238E27FC236}">
                <a16:creationId xmlns:a16="http://schemas.microsoft.com/office/drawing/2014/main" id="{D4A8AFC0-A223-25D3-479B-5AB911048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0E3DE9A6-C302-BE7A-872E-0763ABF2B3C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26D60A-0166-9905-C144-9872AA4A79A1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28B25DB-F270-42DE-BC68-8FFA4A6339AB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E2866E-4BD1-3F17-7823-711ABA1C6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BC28A3C-89B0-0841-94D5-021909690CCA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A58B370-BA96-5621-C948-87C284F1CD4B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9EC5C88-C5E4-A9DB-B25A-8A7DB363427F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67C49525-FC85-75BD-AC22-49FE58352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6AA73-4483-1AE8-327B-E4E1B6039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1F5B20-0961-94BA-72AE-546082C76529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08230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F8A09-A914-BD17-6E13-12A122A0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A81645-583C-4E9E-9B4E-1D3E963E9583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7F8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REVISÃO E COMPROMISSO</a:t>
            </a:r>
          </a:p>
        </p:txBody>
      </p:sp>
    </p:spTree>
    <p:extLst>
      <p:ext uri="{BB962C8B-B14F-4D97-AF65-F5344CB8AC3E}">
        <p14:creationId xmlns:p14="http://schemas.microsoft.com/office/powerpoint/2010/main" val="780869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FA94DB-8E16-BC1D-F085-A87C79FAE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CCE2EE0-7870-75E2-63F9-056AC52439A4}"/>
              </a:ext>
            </a:extLst>
          </p:cNvPr>
          <p:cNvSpPr txBox="1">
            <a:spLocks/>
          </p:cNvSpPr>
          <p:nvPr/>
        </p:nvSpPr>
        <p:spPr>
          <a:xfrm>
            <a:off x="604526" y="1714945"/>
            <a:ext cx="8597587" cy="3792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723A74E-77A3-385A-20AE-F138529DCE0E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CDDAE36-D073-9C28-C904-43D730E70031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O Meu Socorro">
            <a:hlinkClick r:id="" action="ppaction://media"/>
            <a:extLst>
              <a:ext uri="{FF2B5EF4-FFF2-40B4-BE49-F238E27FC236}">
                <a16:creationId xmlns:a16="http://schemas.microsoft.com/office/drawing/2014/main" id="{73BE4C9B-2991-76F6-3FBE-4627DAFDB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704EA26-7D90-D41E-6579-CCB35C27E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89B91C6-B5C8-C28A-74DB-DB2D44E31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2869BF-084B-36B4-DF15-0A192264EBD3}"/>
              </a:ext>
            </a:extLst>
          </p:cNvPr>
          <p:cNvSpPr txBox="1">
            <a:spLocks/>
          </p:cNvSpPr>
          <p:nvPr/>
        </p:nvSpPr>
        <p:spPr>
          <a:xfrm>
            <a:off x="817563" y="1659944"/>
            <a:ext cx="7643390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4D11EA-9EBF-0C7F-4B65-3A02A1E7D7D5}"/>
              </a:ext>
            </a:extLst>
          </p:cNvPr>
          <p:cNvSpPr txBox="1">
            <a:spLocks/>
          </p:cNvSpPr>
          <p:nvPr/>
        </p:nvSpPr>
        <p:spPr>
          <a:xfrm>
            <a:off x="-664460" y="6498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Is My Faithful Friend"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4607A838-8C73-26AA-E1B5-F0717C8CB0ED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4B035FB-D144-CC10-DBF4-339827BF450E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B9702B51-C850-2771-310E-6E8F5F80B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9CB45DC-8E0F-59A8-D43C-BDAEFEAE0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38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B5C7CC0-C540-A3C4-93E3-40F9E0552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1157E6F-6987-ED8A-386F-712C235EFA64}"/>
              </a:ext>
            </a:extLst>
          </p:cNvPr>
          <p:cNvSpPr txBox="1">
            <a:spLocks/>
          </p:cNvSpPr>
          <p:nvPr/>
        </p:nvSpPr>
        <p:spPr>
          <a:xfrm>
            <a:off x="522200" y="1459058"/>
            <a:ext cx="8194513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Ele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(X3)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Santo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Espírito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C9E739-C2A1-5B5F-690D-7C2E88969A5A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8DA29CEB-8503-2BF7-C429-CEA3232775B8}"/>
              </a:ext>
            </a:extLst>
          </p:cNvPr>
          <p:cNvSpPr/>
          <p:nvPr/>
        </p:nvSpPr>
        <p:spPr>
          <a:xfrm>
            <a:off x="0" y="473220"/>
            <a:ext cx="368172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3BB469-CECC-7562-DD78-A05E4984A01F}"/>
              </a:ext>
            </a:extLst>
          </p:cNvPr>
          <p:cNvSpPr txBox="1">
            <a:spLocks/>
          </p:cNvSpPr>
          <p:nvPr/>
        </p:nvSpPr>
        <p:spPr>
          <a:xfrm>
            <a:off x="73389" y="436499"/>
            <a:ext cx="368172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7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FF1B4B67-49EA-677C-5844-4982284FF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064F03B-ED66-4F79-F190-06009A94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45EA49B9-19AA-21E6-4E23-B2347A45FB61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9CAD97-0E6D-8054-8354-F04B18BEF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4ECC20-0635-7237-B79A-7BA63EE56918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BA0C05E-36B3-D617-2230-6A82EC0169EE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6AA08B96-8EEC-C0E6-1D38-C1E8EC3BE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574FC45-869E-2EAC-D76A-188E0C57B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98C9D860-00C6-B10A-8680-BA05424359F3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C921F1-1791-1FA0-1BCA-946984C3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2307E5-D1A4-55D6-4EDF-BCFE8717446C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9405BF7-8816-C3A5-965E-A8AB3808368F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824</Words>
  <Application>Microsoft Office PowerPoint</Application>
  <PresentationFormat>Ecrã Panorâmico</PresentationFormat>
  <Paragraphs>167</Paragraphs>
  <Slides>33</Slides>
  <Notes>3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O meu socorro</vt:lpstr>
      <vt:lpstr>N’Ele eu posso confiar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Apocalipse 4:11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9</cp:revision>
  <dcterms:created xsi:type="dcterms:W3CDTF">2025-11-11T16:26:45Z</dcterms:created>
  <dcterms:modified xsi:type="dcterms:W3CDTF">2026-04-08T11:19:39Z</dcterms:modified>
</cp:coreProperties>
</file>