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63" r:id="rId4"/>
    <p:sldId id="341" r:id="rId5"/>
    <p:sldId id="364" r:id="rId6"/>
    <p:sldId id="359" r:id="rId7"/>
    <p:sldId id="372" r:id="rId8"/>
    <p:sldId id="367" r:id="rId9"/>
    <p:sldId id="368" r:id="rId10"/>
    <p:sldId id="276" r:id="rId11"/>
    <p:sldId id="291" r:id="rId12"/>
    <p:sldId id="348" r:id="rId13"/>
    <p:sldId id="349" r:id="rId14"/>
    <p:sldId id="335" r:id="rId15"/>
    <p:sldId id="295" r:id="rId16"/>
    <p:sldId id="296" r:id="rId17"/>
    <p:sldId id="352" r:id="rId18"/>
    <p:sldId id="337" r:id="rId19"/>
    <p:sldId id="273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339" r:id="rId28"/>
    <p:sldId id="373" r:id="rId29"/>
    <p:sldId id="277" r:id="rId30"/>
    <p:sldId id="358" r:id="rId31"/>
    <p:sldId id="353" r:id="rId32"/>
    <p:sldId id="301" r:id="rId33"/>
    <p:sldId id="350" r:id="rId34"/>
    <p:sldId id="361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108616-189A-4269-88DC-C64150EB36A9}" v="1" dt="2026-04-07T15:28:27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/>
    <p:restoredTop sz="94731"/>
  </p:normalViewPr>
  <p:slideViewPr>
    <p:cSldViewPr snapToGrid="0">
      <p:cViewPr varScale="1">
        <p:scale>
          <a:sx n="87" d="100"/>
          <a:sy n="87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16116-4B85-0441-9D9E-FED2CC62A389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0CB05-425F-5548-B66F-376FAEE624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1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B5857-667A-5B4C-AEA4-D6FF46F2E4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7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B5857-667A-5B4C-AEA4-D6FF46F2E4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30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B5857-667A-5B4C-AEA4-D6FF46F2E4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4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C97E-EA83-C5F6-7B41-BB77969E8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BF8D8-9B14-2DC0-B028-1D08E6AB0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A80A0-4665-9975-F0B2-AB0231B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8B456-E8B4-E639-40BE-66A60DA3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59994-E4D6-2655-1030-A281923E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7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671D-ED73-CAF1-78A2-B3ADBE6B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78C02-E7C8-EA33-5402-FFACC924D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7EA28-649C-4EDF-B88F-6B2AAF53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4564D-C41D-2B9D-478B-4AFBD2DE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9CD57-60CB-578F-868D-F6BB5BE8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BD1D8-A3C5-9DAA-8BD9-1D2A826A9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4877B-AE7E-1E98-7B18-36A6F7C17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45F2F-5645-1033-C1D8-50EA7CA1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0C0D-3500-8EFD-260E-0F03B6079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D5A0C-8D04-8353-DD89-B9A7B922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7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8522-9C80-ECA4-C133-7F0873A32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DCF01-8126-EB4D-807C-4A4499EC6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FF04E-7B40-6DA7-64A9-A0349E32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89FCA-E8C5-322A-AA99-8CC25526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EF601-C396-DA2D-29FA-A3306D54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BA2D-ED31-B327-2357-1A9E60D9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650E0-BF0D-4965-ECC7-04CF8FB46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09313-4FC1-57EE-4875-58E76061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929F4-5153-6EB7-D3EC-828A73B2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242D-09B3-27BC-C794-4A39A91F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2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3BD9-BEBD-89E7-A046-86B682CF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A0FC-AB33-9B44-B4ED-1E3C1B7BC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AD06B-09F6-AB45-F024-A13558F6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6A339-E686-D640-560C-18F5FFFAB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4E527-C340-4F60-B906-BC7D81B9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49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F244-4166-CE4C-DBEC-4C05B0BA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D3F51-7ED6-29EF-CDD3-BBA376CE6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CC88D-A1BF-A1F3-9D30-48DF20DD8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739D7-F634-FBF8-1E6E-6E7B900DF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8C00F-C729-FAD5-55E6-153F1FDD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998A4-B16A-BD76-BBB3-BCA53475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7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3BFE-DE2E-6721-FB45-CE0DDE98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45102-E459-77F8-E2BE-757CEF8EA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D6AB0-B3A1-FCC2-65B0-533F9C59C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647C8-85F1-923B-7753-461248C6C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B70D43-5652-884A-7F83-2897149F3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0D0A8-5A48-D43C-7787-881FD340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F21897-51B5-CED3-11D3-2DFE7776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6FD925-6280-B506-11EC-168ADC9F3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77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C304-98D1-3A47-DEA3-83F7B4B6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5B521-2B2D-FEE8-4010-53AC79D4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09BE4-3317-70C3-C4F0-E085B497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695F5-F292-6D1D-6CAA-761EEF77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90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7158EA-08ED-19CC-9567-388F00AA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20CFB-FC83-942D-85C5-DE408FE3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E8AB8-9D23-9A5C-AAE2-7A182BAF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49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2AD6D-5B34-2F3F-4A93-3C6B739D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51691-03E6-4240-F004-E160EF1AD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2773C-D3C4-6BE7-4FE1-D0AD0CFF1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35BC5-CA64-F1CD-5436-8083BDAF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91A21-0DE4-0ED7-E2FE-ED631579D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11550-3F65-CA33-4F23-71CF4558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5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87AD-9357-B5A2-1200-5B12359A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4F677-924A-AC44-2E0F-292FFD45B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89846-8F66-9850-E8F4-42C6A272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D239D-EAD0-83E5-B759-ACDCE42C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9D6DD-375B-136D-55CD-37A83244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5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CDD7-7BBA-73C3-FCBA-DA0CBB11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D3AAE-A671-FDF6-C007-80ED5BFB7E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63C2B-40BF-9E13-7C3B-6CD7F3B8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EA567-4CC6-A240-E8FB-EA989702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DBB30-E386-37E9-AFBB-9F4B03F3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2840F-DC33-3234-5AB0-31CE8232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5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B5AF-1D54-A93B-9C06-2C32B89D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8449E-10F5-F05F-7502-43981093D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0B9B0-4CC9-DA27-6852-56A9BBBE3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94FA-9FF5-2F16-3CEA-AD1BF01E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534A-F9D4-41BF-4519-D1F818D4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87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B13D6-8843-3441-F217-45F7F89A9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1AFF3-0D56-32F5-7F33-5F94FDB46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92B5C-9A6F-74D9-EAA6-D3DCE640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3275-1578-9141-424A-1EBD6693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B3EC1-1E93-71EA-3D30-6BB70049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67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3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4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99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10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18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8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B1B71-312A-BFE4-CD2A-73EA9B2B1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B172E-F831-C0B9-6AC4-1F8E96F6E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BD565-1013-C13F-129C-10503390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8F796-E8FE-3874-A446-4372AA86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6C731-FCB9-2122-2A41-FD29F121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83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37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4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6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71EC-D0B4-9EC3-C9C1-6C6EC134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5B1B0-6D44-897E-FE2A-4A46182F0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B39EC-5032-7750-9995-736D9A1F6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725B8-08EE-E442-B638-954C7F2C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4CE42-649A-09F7-D3DE-29EA3819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DFAFE-56B1-F608-4DCF-445E7C23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5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4BA8E-8A07-9C81-4E2F-0BCBEFE1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FF934-6E15-A6C4-9D3C-DA9D8A773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C6D25-B497-F4C1-C291-67292635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AA773-B646-26AA-B4D8-7BDBA2778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A53F1-C858-14E8-628F-E35C9BAB9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F66C5C-74C0-913F-FD4C-3E0E4D96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C902B-E5A9-BF06-3975-84D4DBE0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6DDB1-94C0-708E-B614-92B86CF0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A18BD-0439-7C5B-CA1E-32A9F1F8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E3D65-EAA6-0B2E-0C82-4430FD59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733F8-0CD8-FCCF-5F72-DEA20FF0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4FCCD-328E-9A65-55D4-ACFEF820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1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57209-086D-4C4F-8706-40D5E5C8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265163-029E-B12E-E68F-8D9BB73B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C5CE4-8E3D-A89E-67ED-A2DA7370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0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5D42-D9DC-EB03-6F5C-EFC52C31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D16A5-F2CD-A044-3C41-04D09C832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34ABD-57EE-F5F4-FEFC-BA74D9080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8755F-B85B-0634-1A16-CDB6E0A47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32ECD-17B1-0C13-AF7D-4319AE4F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C1BD9-3F75-DFD2-D038-3E0CDDC6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8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0F97-9F59-75ED-8B9A-B1CC9105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70E6CF-9CEB-7A52-63F9-699687BB7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CB7EA-872B-940B-1DE5-2C651324D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968AC-7545-B185-F518-79697EA5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FC1E2-1ACE-B2CD-2126-9803C962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EBEDA-FA0A-311A-7794-2852F100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0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927E7-130E-FB77-384B-0903C1559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E0AA8-84C0-CCE2-F585-A1BF8EA9E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3F2EB-B4B6-AC7F-DF2F-AC90F201E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D465C-A94C-5342-8F10-41923B1621A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5D7B1-5F11-EC16-BA9A-59C1EEA06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1C26E-3894-A97A-07D0-198C1DC8C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EB491E-B1BD-4346-B8D4-EEFA71076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1DFE2-7563-EDD3-551D-A195E79B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F3C45-310E-336B-AB12-B1EDABCB4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5C336-9D68-6191-7551-6AB8F730D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04762F-AB10-B040-AFDC-AB754B86A30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9A118-940D-BD7D-FE2F-5F453E4CF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44E1E-1DC7-2C12-D81A-9D8E89305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E643BF-E774-2940-B113-7D99C520393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5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527277B-BE8D-629E-9840-C3E275F1ECC0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E18C37-9BD2-1272-6151-624C23757EBA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28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8EB72B3-9DE7-B9D7-5DF6-EC5AAA909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A08284C2-5CEA-A52C-8978-2641AF7ECF9C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92CA6D-5E54-34E6-144B-473800B73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4F3E33-58D6-E9E6-E938-25CC8689D613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E0C9894-0F43-697C-2EA0-B635AACF7913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2E96E1B-01C3-A22A-3BF7-BA0306417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32F83FB0-0288-D2D3-671E-58A979E08776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72537-DC35-2645-6CED-DC28124DB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913EC6-FF4D-D229-DC01-7AF46E17EF77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FF65AD-9A32-40F9-F9CE-8BD5C5C17897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BF409A1-8FCC-A4B1-2B15-0C10461CE366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AE121E3-A38E-65A3-985D-4CFAE9CF5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9DDE332A-9A35-7C9D-0A6D-C5E0D1C42E74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8128E90-31BB-EDCF-D178-5A5ACCF514E7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8BFD668-C82F-25BB-B64B-081E62E0337F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29A9870-D772-5DE2-F546-22972D067E35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1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61BEAEB8-1DA6-EF8F-5975-AC32DF1F0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07CD086-BC9E-2155-D778-34F3B1A57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0E0E1B8E-190A-D27D-8824-A89C3F40BADA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A0ACCFA-8B4A-4CFA-8201-091FF290A565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9B1045-BC04-CDE2-825B-B099A6E9DA3B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4EBB1C-383D-6D67-B059-CF3203ED6491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39994CC1-B3C0-6662-B598-6A0933612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CD79E96-68C4-2ABD-61BA-EC3963E292F4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752028" y="1905601"/>
            <a:ext cx="696627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real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atua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E286CDB-9D3A-2834-DC83-A70580C8AB47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D7F693-C7F7-0258-70A7-6E455F7868B0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HISTÓRIA BÍBLICA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ra humana, vestuário, rapaz, escrita à mão&#10;&#10;Descrição gerada automaticamente">
            <a:extLst>
              <a:ext uri="{FF2B5EF4-FFF2-40B4-BE49-F238E27FC236}">
                <a16:creationId xmlns:a16="http://schemas.microsoft.com/office/drawing/2014/main" id="{5013F9C4-6C05-6EF8-06A9-13336E6C1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46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69940-0F04-9D13-14AB-D14938F249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73" r="2678" b="5411"/>
          <a:stretch>
            <a:fillRect/>
          </a:stretch>
        </p:blipFill>
        <p:spPr>
          <a:xfrm>
            <a:off x="3536211" y="0"/>
            <a:ext cx="51195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176B5-B978-E046-77F5-672984F8BB11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7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2CA7309C-514F-B88B-CA0C-50411B4D400A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331E3-7305-EE33-DF9B-7448B7475A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9" t="6551" r="116" b="15791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F10D61-B5CC-86F1-E80F-29DF03BD5AA6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9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59023-5094-65D3-587C-20B6850837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5" r="74926" b="10299"/>
          <a:stretch>
            <a:fillRect/>
          </a:stretch>
        </p:blipFill>
        <p:spPr>
          <a:xfrm>
            <a:off x="4731188" y="0"/>
            <a:ext cx="27296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B713D-155B-3302-4814-2FE88A005CE2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69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F02EA9-9DBA-E006-EDE1-E92D03648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79" t="56456" b="4006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9D48F0-A599-CBBD-E839-C8067E684CF9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4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93D56-895C-771E-958D-D6412881E0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67" r="8826" b="8307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EE41E-A22F-2423-42AE-5FD93C838759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18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A3283-1C63-75C6-EF9F-C95237240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225599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90909-1499-3105-2674-D9775D82C9C2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85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0F3089-E31F-C438-CC6B-A8099249C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4107997-8017-D6CC-E331-A386DC695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03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584883" y="1263062"/>
            <a:ext cx="771142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Jeová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Jeová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misericordioso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compassivo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tardio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irar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-se e grande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beneficência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48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AU" sz="48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Ê</a:t>
            </a: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xodo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34:6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0A9C7EA-0E5A-74B1-0924-93C3C59CDB6E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78EF91-5F44-49A1-B266-BD71B3A0A84A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9B66E-D20D-5EFA-AEA6-A412258B6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4AB2514-BBA4-108D-CCD5-A82D93691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3BC54-CBAB-B06A-F52D-DB38B00746A8}"/>
              </a:ext>
            </a:extLst>
          </p:cNvPr>
          <p:cNvSpPr txBox="1">
            <a:spLocks/>
          </p:cNvSpPr>
          <p:nvPr/>
        </p:nvSpPr>
        <p:spPr>
          <a:xfrm>
            <a:off x="-330506" y="6422835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"Exodus 34:6"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654CC-99C5-93BA-3450-A13658456674}"/>
              </a:ext>
            </a:extLst>
          </p:cNvPr>
          <p:cNvSpPr txBox="1"/>
          <p:nvPr/>
        </p:nvSpPr>
        <p:spPr>
          <a:xfrm>
            <a:off x="460820" y="2134137"/>
            <a:ext cx="853204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Senhor, o Senhor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Abundante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perdão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Abundante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amor.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Êxodo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34:6.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3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Uhh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E905B7-3F14-1B30-B39D-B7C69D031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Êxodo</a:t>
            </a: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34:6 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420E2BA-2015-37C3-545A-456B043FF7E4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11EE83-4B6D-1E00-DB03-ECE8909F4C0B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Semana 9 - Êxodo 34.6">
            <a:hlinkClick r:id="" action="ppaction://media"/>
            <a:extLst>
              <a:ext uri="{FF2B5EF4-FFF2-40B4-BE49-F238E27FC236}">
                <a16:creationId xmlns:a16="http://schemas.microsoft.com/office/drawing/2014/main" id="{EACCE24A-A973-35DC-B872-29EA324E5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9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7961E0F-DABE-0413-4881-831C42BEF427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3D4380-B34F-DC33-F12F-11C3EC9A1C6E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95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C9C2F2DB-07E7-EFEC-4619-9BC2E309E9ED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43F22E-735E-8CCA-D9AE-41FD1E510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7A2444-49D0-9885-FE36-9AF659E5F5A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708AA8-BCAF-53E0-B184-EC799BEF4ACB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768F30-8022-2D1B-81D1-0DE1B691BA6E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C6F6BC42-6230-63EA-82F1-C8363AE5A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D0CAB-C733-5A7B-E792-AABB9D3F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72319D-6E3C-0367-C986-2F80F3FAD8E9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757909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REVISÃO E 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E55D4-E9C5-4E6E-969B-0BF2DA59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41C0-A935-742C-F0F4-5D786A002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BAB96-7682-2806-D230-D5F7645822B0}"/>
              </a:ext>
            </a:extLst>
          </p:cNvPr>
          <p:cNvSpPr txBox="1">
            <a:spLocks/>
          </p:cNvSpPr>
          <p:nvPr/>
        </p:nvSpPr>
        <p:spPr>
          <a:xfrm>
            <a:off x="814389" y="1682784"/>
            <a:ext cx="8586090" cy="4885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fez,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falou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amou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faço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E518B0B-EDAE-F69C-22D9-DCABAB82EA4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7CE2F8-F2DA-BE19-E4AE-DDCE2DF2CC41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Eu Irei">
            <a:hlinkClick r:id="" action="ppaction://media"/>
            <a:extLst>
              <a:ext uri="{FF2B5EF4-FFF2-40B4-BE49-F238E27FC236}">
                <a16:creationId xmlns:a16="http://schemas.microsoft.com/office/drawing/2014/main" id="{9D2B6149-1928-06A3-C8EC-7F781E443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E55D4-E9C5-4E6E-969B-0BF2DA59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41C0-A935-742C-F0F4-5D786A002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BAB96-7682-2806-D230-D5F7645822B0}"/>
              </a:ext>
            </a:extLst>
          </p:cNvPr>
          <p:cNvSpPr txBox="1">
            <a:spLocks/>
          </p:cNvSpPr>
          <p:nvPr/>
        </p:nvSpPr>
        <p:spPr>
          <a:xfrm>
            <a:off x="814389" y="2495372"/>
            <a:ext cx="8586090" cy="407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 Ele me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seguirei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Ele for,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E518B0B-EDAE-F69C-22D9-DCABAB82EA4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7CE2F8-F2DA-BE19-E4AE-DDCE2DF2CC41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822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DA3ABA-01CC-2CA0-29EB-4A64DCFD2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465809E-DB39-5A8D-89A6-017472D6AA7C}"/>
              </a:ext>
            </a:extLst>
          </p:cNvPr>
          <p:cNvSpPr txBox="1">
            <a:spLocks/>
          </p:cNvSpPr>
          <p:nvPr/>
        </p:nvSpPr>
        <p:spPr>
          <a:xfrm>
            <a:off x="525381" y="1682785"/>
            <a:ext cx="8439010" cy="4706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172CEF5-C5B2-2129-54DB-604F442B323C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E4565D-550B-3DC4-8114-FF0800CE8460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A Minha Oração">
            <a:hlinkClick r:id="" action="ppaction://media"/>
            <a:extLst>
              <a:ext uri="{FF2B5EF4-FFF2-40B4-BE49-F238E27FC236}">
                <a16:creationId xmlns:a16="http://schemas.microsoft.com/office/drawing/2014/main" id="{7BE6EA5A-EA5C-FCA5-BCDD-F76DDE636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F8CEE4-BA71-4759-A652-D845CCAB7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679AF6-9106-3157-A026-8A5BD37DB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C32B81-894E-1546-37D8-CEB507A59A0B}"/>
              </a:ext>
            </a:extLst>
          </p:cNvPr>
          <p:cNvSpPr txBox="1">
            <a:spLocks/>
          </p:cNvSpPr>
          <p:nvPr/>
        </p:nvSpPr>
        <p:spPr>
          <a:xfrm>
            <a:off x="525381" y="2583401"/>
            <a:ext cx="8439010" cy="380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E2D97F79-5F83-A016-F364-655D1D6E2C7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D3CB71-023F-20E4-61C3-47DAF48949AE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2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8E98EA5-71C0-6728-FFB0-4738A3DF4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86F75A94-9BD3-ECC3-CA9B-0C28C07B66A7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BEDAE4-0CEC-1C0E-03A2-A843096B9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12531F-5386-10B9-1CE8-651075F89831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3C4F23C-0C63-94B7-A8EA-62EA4168EA9E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6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3CD405D3-C518-332A-CE1B-2AFD5A059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437" y="-71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738</Words>
  <Application>Microsoft Office PowerPoint</Application>
  <PresentationFormat>Ecrã Panorâmico</PresentationFormat>
  <Paragraphs>161</Paragraphs>
  <Slides>33</Slides>
  <Notes>6</Notes>
  <HiddenSlides>0</HiddenSlides>
  <MMClips>7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Eu irei</vt:lpstr>
      <vt:lpstr>Eu irei</vt:lpstr>
      <vt:lpstr>A minha oração</vt:lpstr>
      <vt:lpstr>A minha oração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Êxodo 34:6 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10</cp:revision>
  <dcterms:created xsi:type="dcterms:W3CDTF">2025-11-11T16:37:21Z</dcterms:created>
  <dcterms:modified xsi:type="dcterms:W3CDTF">2026-05-25T11:32:23Z</dcterms:modified>
</cp:coreProperties>
</file>