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362" r:id="rId4"/>
    <p:sldId id="341" r:id="rId5"/>
    <p:sldId id="363" r:id="rId6"/>
    <p:sldId id="364" r:id="rId7"/>
    <p:sldId id="359" r:id="rId8"/>
    <p:sldId id="372" r:id="rId9"/>
    <p:sldId id="365" r:id="rId10"/>
    <p:sldId id="366" r:id="rId11"/>
    <p:sldId id="276" r:id="rId12"/>
    <p:sldId id="291" r:id="rId13"/>
    <p:sldId id="348" r:id="rId14"/>
    <p:sldId id="349" r:id="rId15"/>
    <p:sldId id="335" r:id="rId16"/>
    <p:sldId id="295" r:id="rId17"/>
    <p:sldId id="296" r:id="rId18"/>
    <p:sldId id="352" r:id="rId19"/>
    <p:sldId id="337" r:id="rId20"/>
    <p:sldId id="273" r:id="rId21"/>
    <p:sldId id="256" r:id="rId22"/>
    <p:sldId id="257" r:id="rId23"/>
    <p:sldId id="258" r:id="rId24"/>
    <p:sldId id="259" r:id="rId25"/>
    <p:sldId id="260" r:id="rId26"/>
    <p:sldId id="261" r:id="rId27"/>
    <p:sldId id="262" r:id="rId28"/>
    <p:sldId id="339" r:id="rId29"/>
    <p:sldId id="369" r:id="rId30"/>
    <p:sldId id="277" r:id="rId31"/>
    <p:sldId id="358" r:id="rId32"/>
    <p:sldId id="280" r:id="rId33"/>
    <p:sldId id="373" r:id="rId34"/>
    <p:sldId id="301" r:id="rId35"/>
    <p:sldId id="367" r:id="rId36"/>
    <p:sldId id="368" r:id="rId37"/>
    <p:sldId id="354" r:id="rId38"/>
    <p:sldId id="361" r:id="rId39"/>
    <p:sldId id="30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5" autoAdjust="0"/>
    <p:restoredTop sz="94710"/>
  </p:normalViewPr>
  <p:slideViewPr>
    <p:cSldViewPr snapToGrid="0">
      <p:cViewPr varScale="1">
        <p:scale>
          <a:sx n="76" d="100"/>
          <a:sy n="76" d="100"/>
        </p:scale>
        <p:origin x="77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addSld modSld">
      <pc:chgData name="Conceição Teles" userId="9b4626f9-f549-4e5a-acb2-002865762d89" providerId="ADAL" clId="{6164ECDA-3DE9-489C-8C95-4DDCDBDB2766}" dt="2026-05-25T12:15:38.523" v="4" actId="26606"/>
      <pc:docMkLst>
        <pc:docMk/>
      </pc:docMkLst>
      <pc:sldChg chg="addSp delSp modSp new mod setBg">
        <pc:chgData name="Conceição Teles" userId="9b4626f9-f549-4e5a-acb2-002865762d89" providerId="ADAL" clId="{6164ECDA-3DE9-489C-8C95-4DDCDBDB2766}" dt="2026-05-25T12:15:38.523" v="4" actId="26606"/>
        <pc:sldMkLst>
          <pc:docMk/>
          <pc:sldMk cId="2752323271" sldId="373"/>
        </pc:sldMkLst>
        <pc:spChg chg="del">
          <ac:chgData name="Conceição Teles" userId="9b4626f9-f549-4e5a-acb2-002865762d89" providerId="ADAL" clId="{6164ECDA-3DE9-489C-8C95-4DDCDBDB2766}" dt="2026-05-25T12:15:32.791" v="1" actId="478"/>
          <ac:spMkLst>
            <pc:docMk/>
            <pc:sldMk cId="2752323271" sldId="373"/>
            <ac:spMk id="2" creationId="{B9609AA5-E7F7-8C56-E552-0E7AB88CC1B8}"/>
          </ac:spMkLst>
        </pc:spChg>
        <pc:spChg chg="del">
          <ac:chgData name="Conceição Teles" userId="9b4626f9-f549-4e5a-acb2-002865762d89" providerId="ADAL" clId="{6164ECDA-3DE9-489C-8C95-4DDCDBDB2766}" dt="2026-05-25T12:15:32.791" v="1" actId="478"/>
          <ac:spMkLst>
            <pc:docMk/>
            <pc:sldMk cId="2752323271" sldId="373"/>
            <ac:spMk id="3" creationId="{54DF42F8-D57A-505A-E408-E2B15F3E7F7A}"/>
          </ac:spMkLst>
        </pc:spChg>
        <pc:spChg chg="add">
          <ac:chgData name="Conceição Teles" userId="9b4626f9-f549-4e5a-acb2-002865762d89" providerId="ADAL" clId="{6164ECDA-3DE9-489C-8C95-4DDCDBDB2766}" dt="2026-05-25T12:15:38.523" v="4" actId="26606"/>
          <ac:spMkLst>
            <pc:docMk/>
            <pc:sldMk cId="2752323271" sldId="373"/>
            <ac:spMk id="10" creationId="{42A4FC2C-047E-45A5-965D-8E1E3BF09BC6}"/>
          </ac:spMkLst>
        </pc:spChg>
        <pc:picChg chg="add mod">
          <ac:chgData name="Conceição Teles" userId="9b4626f9-f549-4e5a-acb2-002865762d89" providerId="ADAL" clId="{6164ECDA-3DE9-489C-8C95-4DDCDBDB2766}" dt="2026-05-25T12:15:38.523" v="4" actId="26606"/>
          <ac:picMkLst>
            <pc:docMk/>
            <pc:sldMk cId="2752323271" sldId="373"/>
            <ac:picMk id="5" creationId="{74406F7D-5A13-9FC0-6A7C-2E93BEE041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E43B0-DB47-7544-B11E-72B20161B87E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353B8-842E-DE4A-BCA0-9C62D8C72D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5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681E9-6259-CE48-BB1C-D9D3DF63B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50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681E9-6259-CE48-BB1C-D9D3DF63B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353B8-842E-DE4A-BCA0-9C62D8C72D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3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96444-AB0F-8347-E9FD-F59A4D5A6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485C5-674F-15FD-2B5F-A58BB0536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BE9D95-37A5-B5FC-6E38-4C59E5FA8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41A5B-96C8-3380-5949-C5762A14E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0CB05-425F-5548-B66F-376FAEE6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15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4C86-3712-9E6A-99E8-E94123068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009BF-E285-985E-4229-55DA36D36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C40DF-D736-EF89-B6A9-EC725260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D2BD4-3EF8-0AF8-B6FF-E8AC08F8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1187B-79DD-1836-19B8-00A44954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65AD-7576-9F07-66C2-21B811FF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128F7-87AA-5EBB-0AE8-3A71ECAE9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42223-E553-00BC-9B84-DB67F7C1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A7671-07CD-3161-EB04-82223F18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DD12B-DCA0-2A7D-A30D-777C315A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4E495-009A-DED1-19AF-63A8FA9BB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623A1-E7AE-E197-E865-A45C8FFD9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1AF2C-68BE-4E61-B4DD-6569FD1D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5262C-6FB2-1279-0EFD-CF1A3F47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D85F3-AEE0-8797-9825-E64251AF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31EC-109B-E8D3-14F4-7B8EE6110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6ACD5-C8A1-C208-5841-A91AD7C40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0AF82-A5FA-3CEF-6B8D-E92F3DF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AAF13-A815-DED1-9187-AACD7C0B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BC17B-2F4C-2C1E-A7FB-8F0CCCC0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43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E0-7C66-84DA-C756-3A95496E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D466-809C-AB0C-7141-6E046E094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6E34A-F6D9-B63E-BB54-1006D2E3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6DCA9-7A10-E884-BD09-7A8AAB0DD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3032D-3884-26E1-3692-AAAD75F25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17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EA3B-8BAF-209B-4C9E-6A746506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1CABD-4FF1-32D1-B4AD-758710E0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DDB38-D756-5091-DEB0-96A4F6EF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8D58-82A4-D2E2-8C63-48065DDA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E7716-D03B-586B-AEAD-DAA2647B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3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F4E1A-02DC-A0F5-01B6-544AE542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E5CE-4F98-4081-9989-CF19768B1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CF721-F4C3-9EE6-E5FD-F025E7E8B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B7BB9-2261-63D6-49AC-0B543A20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5B24D-564B-09BC-77E2-66E97BAE6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2EA96-FBE5-3FB0-3B5D-17D45162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7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D76E-4EC8-7BAB-BE31-4039C932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841C5-4431-5313-0E4E-88DD4369C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B103C-9119-6E67-D05F-131D4EA0E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168F8-49F1-37A2-798F-6E565DE3D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3352A8-78C6-FC58-0C03-18D91A01F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33B4C8-8E64-8EAD-FC26-C0A7E31A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FE5956-0831-4D3E-CCE0-F698AC8A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7E3EF-3339-C891-1330-20DD8661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4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61CB-E9AF-713C-9B06-619919D7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6EF14-2FC0-7227-8503-2CABFB515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909DA-0E50-5BEA-4835-905DAEDB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39260-D47E-11EE-F4C9-B207EC91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7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5E00AB-B8A6-A726-99C1-9812C086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72441-6E44-F32D-7448-431C9BAC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C3B7D-1F6E-776D-EC56-CF83248E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6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0E41-44CC-5C43-F979-9947156E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702F8-88F0-2FC5-F5CB-2EB5B383B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62786-6814-F347-4421-1468EBC7F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6B0A1-17B2-F1EC-6282-545F505C4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0B583-F68C-C8F7-59D3-F0D2C3F1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0FF8-5ECF-D079-CB0C-219A8C6E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B401-6640-140C-C128-E83F3688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0BB39-5945-A076-3A03-7878FA801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78446-0CB7-51D0-5B79-F3929E78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7327F-1294-31E8-EF55-8656668A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0EF7C-F4C1-376A-20D2-0F9A31916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D9B4-75F8-FA59-16F9-1EF47CE0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15E116-9833-BABC-EFCB-56A58D69C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42F8C-3E3F-5762-1657-9BB15FE45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73A63-89FE-3352-2774-CF085E8F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8CAE2-95E8-1756-88F0-60FA3A0B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B2032-A76D-BFA1-5244-2BA30675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43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0B9B-C26C-1AD9-885F-D9C394BC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F4A85-B7CF-5940-59B8-108556D28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19C9F-F654-7DD6-DF6B-441DD51AF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51195-4286-2D06-C38A-EED3D2B5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A934B-C7F4-B35A-FAB0-A369F63E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50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D12BFA-63BE-552B-5670-477498C41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4FC69-300F-D6A4-292C-FBAB815E0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D4B-F11C-3161-2C04-68E97072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EE5AD-8421-61D2-B28A-E83084B9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65B38-A082-CB4F-39FA-02B2BCBA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05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82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16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7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68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51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E289-46E6-E495-FFA9-54401A3E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A88CD-578E-7D15-F601-43E5DF7DE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70C23-4706-A165-3B84-397F40323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BA346-9987-F6A9-83E9-89DCBD12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55A19-A4A9-1742-357D-9D5172AD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52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10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1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07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1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92F1-2644-31D2-524F-69813ED0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DA1B4-0E5D-D01E-EBBD-83B35374C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7A452-142B-97FC-710D-3D6EE9E13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8ED4D-4CCB-DC10-9F34-C650D048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98A79-237E-B751-A9F4-299DBE63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5B756-BDF1-66E7-A82B-8D45E8B9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21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0CA1-23AD-D6A4-B2A8-63377D18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24C52-C125-0482-F837-E093DCF0D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7C635-0679-4921-F3B0-AEAA78B7E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5283C-1B62-EDC0-AD0A-7C5CBDD6B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B4E11-CE05-B082-8309-A68CFD1B9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F3CD86-A86B-F2DA-84C1-B9497461B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A7C52-6ECC-8C16-8704-119DF902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D9DFB-457E-03C3-F85D-D6748D58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4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7D0C5-B1B4-8997-2C05-1BA4DEE1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F17CA-C3FD-90DB-B542-7F4929F6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E801E-367F-033D-192E-EC3D97A5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6EDF4-728F-A95A-2D7E-DC5E27B6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1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9F4F3-D0DA-9EC7-36B9-C16EBD9A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9933F0-FA29-3992-BDF2-E96B14DE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041ED-6B45-6F81-AC48-C6260ACB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7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1530E-99EB-E4C0-0BFB-9D6EB516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17EB8-EDE3-124B-BEFD-99D01FD1B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058E1-CC9D-4922-BB40-26F64FB0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848BE-040C-7F35-76F5-7438C2EB2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B2AF3-C787-EA28-0FEF-980A334F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75D1B-7BCF-3DE1-1261-A41D747A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BB8A3-DA3A-2FE5-9D6C-A3B5D74B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0BDDA6-9A0F-7EA8-A44F-ABA1A1E53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6FD2E-EE9D-932B-4CA7-9E7ABB5C0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F6D92-938F-72C9-6971-9D62EB14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0CAF4-2383-5B68-C76C-2F9E8C90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25FE9-3554-6ABD-CA6C-CC954FA2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2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4732C-17F9-AD56-7A6D-79C5D165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D501C-9A7F-661E-CC18-D2D6DC9FA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5AFD7-20F7-28F1-D627-033DCA1CB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4776BB-0992-3240-80BD-967A307316B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540BB-329F-964B-E009-88B7051F6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E3C6E-8FD7-D5B6-88E7-43FA08261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CE2392-4EAE-9A42-871F-6BF824935E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1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1E816E-2C1D-49AC-36BB-21110AF3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CE9C2-BA42-FAB9-C825-8B5101C8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043A5-12D3-03E4-54F5-5626DD67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FC133C-8ED5-C048-8081-B76463AB70E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5ECB0-E5BF-7A61-063E-76A0AB1D4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51F81-194A-B169-A739-0B38F2C74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EB1D63-C809-A54E-80D1-764B8B8808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3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9D9E191-37E4-2C27-AAEC-A0F273250D0D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1E3C57-3228-E39D-E8A8-BB4CB2A9FE4B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9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5771ED83-DA54-9B79-9C07-6491896DA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44397820-4751-F57E-6E3C-D826677AD731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8B924A-954E-2E11-94BD-8939CDEC2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FF9D774-DED8-97E5-1DD2-15F69E15C8EA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23EF26-43FB-BB6E-DF5C-CF5FAC3E5443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F2C8EAC1-6A01-C5E5-1A0E-90201808D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437" y="-71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FA91DAE-F86E-007B-11BC-63D226B3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3405A2F-EE0E-E4D4-C7D2-F6892EB8E5B8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C686C9-C230-95C5-0C0A-0DB4BB7B4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2229E5-85F5-9322-E085-463F24A04EF6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5C9FD5F-9AD5-CA85-F16E-00D4F69376A5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83F4842-0658-0400-430C-25B8E702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8FF0A340-6031-EC55-15BD-9AB37EEF8419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EB962D-2DF5-8509-21D8-5FBAD2CF9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9BE068-D065-1E41-A42D-F10974B73FEE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DDBDF76-0EC5-B0A5-E05E-4E1B83D796A7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88F08EC4-BEF7-63FD-22AF-240F3507AACC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65FFCE7-3F7D-72D3-7E34-75312660F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BA6E8E1-A229-76E6-2E37-C2539195E1F2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B7BB55-0B4F-DB76-15A8-3CF025EA6BD8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3998BA-CFEA-E4AC-D954-144AC2E55F6F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i="1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34D88CB-790B-7875-8236-8F1B5C4EBC35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A01E3F63-59F0-32BC-DB92-B00524CEA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52DDB7-A909-B857-8CE3-EE60B218D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034E73F8-07FD-B5C1-D958-C07D9FA0F145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FE4BD8F-A622-9793-46F5-69EBE55329BF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53F442-C793-BEAA-1D3D-CBD4D49C0C5C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BD4E63-686E-FD2F-DCB6-97A9A7979C4B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8C2427A9-CD7F-DAA6-C8AC-2D793D0D9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5ADF1BA-FC89-7AAD-E136-F54DD421FB4F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177796" y="1534172"/>
            <a:ext cx="76449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ama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pessoas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tenham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oportunidade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O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conhecer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139F1A-F140-7065-6AAD-35D5439C4067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67C6C4-CF30-0D99-327C-400E2B23791D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vestuário, dançar&#10;&#10;Descrição gerada automaticamente">
            <a:extLst>
              <a:ext uri="{FF2B5EF4-FFF2-40B4-BE49-F238E27FC236}">
                <a16:creationId xmlns:a16="http://schemas.microsoft.com/office/drawing/2014/main" id="{73A1394E-13CB-AC3E-7955-88B73D64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1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EED69E5E-9419-5C40-19A5-F367C0FC1D97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F23D3-6226-CBC7-A65E-7E3254105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61" r="12012" b="3297"/>
          <a:stretch>
            <a:fillRect/>
          </a:stretch>
        </p:blipFill>
        <p:spPr>
          <a:xfrm>
            <a:off x="-3657" y="0"/>
            <a:ext cx="12195659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B11F02-80FD-2999-B24D-14E316D3B10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70E21-2C3B-105E-3540-D67A34DCA1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7" t="1371" b="5206"/>
          <a:stretch>
            <a:fillRect/>
          </a:stretch>
        </p:blipFill>
        <p:spPr>
          <a:xfrm>
            <a:off x="2678237" y="0"/>
            <a:ext cx="673810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F4F52-9B9C-0AA4-9A12-581F57E888C1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78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9370F-6B85-B6AC-F829-25CD41BEB1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6" r="38024" b="40157"/>
          <a:stretch>
            <a:fillRect/>
          </a:stretch>
        </p:blipFill>
        <p:spPr>
          <a:xfrm>
            <a:off x="0" y="0"/>
            <a:ext cx="1037666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6DF3D0-C88E-1EAF-DED6-E4B2B1912400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7353B-38FE-5562-9537-4AB43C3727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8" t="20323" r="-1" b="248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633994-30F6-8C8A-FCDC-581692AC90EB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88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55434-2B37-671A-E182-0B5DA12BEC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5935" r="44695" b="757"/>
          <a:stretch>
            <a:fillRect/>
          </a:stretch>
        </p:blipFill>
        <p:spPr>
          <a:xfrm>
            <a:off x="0" y="1"/>
            <a:ext cx="122668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09E8C-C293-AA37-95D3-DD717AC9DCD2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23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7B06E8-5717-866F-B5DE-6F4D9CC27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1" b="6060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F9C5EB8-B48B-3A29-F2B3-716D97A65A6F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86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0CAF14-D9F5-1A3A-9236-EB3C9A5B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26E512-0111-6838-965F-E9B5BECE0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36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393107" y="1015213"/>
            <a:ext cx="792330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agradável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diante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Salvador, o qual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deseja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homens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sejam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salvos 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cheguem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pleno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conhecimento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</a:t>
            </a: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Timóteo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2:3, 4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2977880-7185-3003-F3F5-C698B65558D6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766B50-138A-87E6-1DC6-970E3D84BE8D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4B851-791D-5F93-F438-A19F5EA0E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493C9DF9-BD6C-4D19-19D1-6B47BD62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3" y="4066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8C7F4-CC49-B80B-0609-D658AFF6CBE3}"/>
              </a:ext>
            </a:extLst>
          </p:cNvPr>
          <p:cNvSpPr txBox="1">
            <a:spLocks/>
          </p:cNvSpPr>
          <p:nvPr/>
        </p:nvSpPr>
        <p:spPr>
          <a:xfrm>
            <a:off x="-181931" y="6436264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"1 Timothy 2:3, 4"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79F93B-5732-5B21-FB5A-697E92FFA679}"/>
              </a:ext>
            </a:extLst>
          </p:cNvPr>
          <p:cNvSpPr txBox="1">
            <a:spLocks/>
          </p:cNvSpPr>
          <p:nvPr/>
        </p:nvSpPr>
        <p:spPr>
          <a:xfrm>
            <a:off x="572530" y="2014957"/>
            <a:ext cx="9655020" cy="397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Porque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isto</a:t>
            </a:r>
            <a:r>
              <a:rPr lang="en-AU" sz="3200" dirty="0">
                <a:latin typeface="Century Gothic" panose="020B0502020202020204" pitchFamily="34" charset="0"/>
              </a:rPr>
              <a:t> é </a:t>
            </a:r>
            <a:r>
              <a:rPr lang="en-AU" sz="3200" dirty="0" err="1">
                <a:latin typeface="Century Gothic" panose="020B0502020202020204" pitchFamily="34" charset="0"/>
              </a:rPr>
              <a:t>bom</a:t>
            </a:r>
            <a:r>
              <a:rPr lang="en-AU" sz="3200" dirty="0">
                <a:latin typeface="Century Gothic" panose="020B0502020202020204" pitchFamily="34" charset="0"/>
              </a:rPr>
              <a:t> e </a:t>
            </a:r>
            <a:r>
              <a:rPr lang="en-AU" sz="3200" dirty="0" err="1">
                <a:latin typeface="Century Gothic" panose="020B0502020202020204" pitchFamily="34" charset="0"/>
              </a:rPr>
              <a:t>agrada</a:t>
            </a:r>
            <a:r>
              <a:rPr lang="en-AU" sz="3200" dirty="0">
                <a:latin typeface="Century Gothic" panose="020B0502020202020204" pitchFamily="34" charset="0"/>
              </a:rPr>
              <a:t> a Deus,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O </a:t>
            </a:r>
            <a:r>
              <a:rPr lang="en-AU" sz="3200" dirty="0" err="1">
                <a:latin typeface="Century Gothic" panose="020B0502020202020204" pitchFamily="34" charset="0"/>
              </a:rPr>
              <a:t>nosso</a:t>
            </a:r>
            <a:r>
              <a:rPr lang="en-AU" sz="3200" dirty="0">
                <a:latin typeface="Century Gothic" panose="020B0502020202020204" pitchFamily="34" charset="0"/>
              </a:rPr>
              <a:t> Salvador,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Que a </a:t>
            </a:r>
            <a:r>
              <a:rPr lang="en-AU" sz="3200" dirty="0" err="1">
                <a:latin typeface="Century Gothic" panose="020B0502020202020204" pitchFamily="34" charset="0"/>
              </a:rPr>
              <a:t>todos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deseja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salvar</a:t>
            </a:r>
            <a:endParaRPr lang="en-AU" sz="32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E que a </a:t>
            </a:r>
            <a:r>
              <a:rPr lang="en-AU" sz="3200" dirty="0" err="1">
                <a:latin typeface="Century Gothic" panose="020B0502020202020204" pitchFamily="34" charset="0"/>
              </a:rPr>
              <a:t>verdade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esteja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em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seus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corações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1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I Timóteo 2:3 e 4.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1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2000" dirty="0">
                <a:latin typeface="Century Gothic" panose="020B0502020202020204" pitchFamily="34" charset="0"/>
              </a:rPr>
              <a:t>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2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2000" dirty="0">
                <a:latin typeface="Century Gothic" panose="020B0502020202020204" pitchFamily="34" charset="0"/>
              </a:rPr>
              <a:t>(</a:t>
            </a:r>
            <a:r>
              <a:rPr lang="en-AU" sz="2000" dirty="0" err="1">
                <a:latin typeface="Century Gothic" panose="020B0502020202020204" pitchFamily="34" charset="0"/>
              </a:rPr>
              <a:t>Uhh</a:t>
            </a:r>
            <a:r>
              <a:rPr lang="en-AU" sz="2000" dirty="0"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662220-BEE2-94CF-814C-061F18C2F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I Timóteo 2:3 e 4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80DDA53C-CDA5-2498-E0A9-3B0E9A4E4007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D97880-BCE2-C434-1BED-3FF12A14136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1 Timóteo c2 v3 e 4">
            <a:hlinkClick r:id="" action="ppaction://media"/>
            <a:extLst>
              <a:ext uri="{FF2B5EF4-FFF2-40B4-BE49-F238E27FC236}">
                <a16:creationId xmlns:a16="http://schemas.microsoft.com/office/drawing/2014/main" id="{F5C258A7-14D7-AEBC-08B5-B844B83EB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DD180BB-3425-B6C3-3E3F-3FFF68229931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C237A-2BF4-D90E-A29B-54FEBED6FE03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31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 DA NATUREZA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406F7D-5A13-9FC0-6A7C-2E93BEE04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23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E9E2D7-99F8-E6CA-DC8D-7BAAC49A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3ED6E7-7F37-B442-EC2A-4B8FEAF0A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15D731F-83F9-2719-3A84-26F6E16A43F7}"/>
              </a:ext>
            </a:extLst>
          </p:cNvPr>
          <p:cNvSpPr txBox="1">
            <a:spLocks/>
          </p:cNvSpPr>
          <p:nvPr/>
        </p:nvSpPr>
        <p:spPr>
          <a:xfrm>
            <a:off x="814389" y="1682784"/>
            <a:ext cx="8586090" cy="4885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fez,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falou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amou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faço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72D3B33-3AF2-E00D-1B7F-E28290089443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5C0154-F41F-71DA-59B6-F4365671232F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Eu Irei">
            <a:hlinkClick r:id="" action="ppaction://media"/>
            <a:extLst>
              <a:ext uri="{FF2B5EF4-FFF2-40B4-BE49-F238E27FC236}">
                <a16:creationId xmlns:a16="http://schemas.microsoft.com/office/drawing/2014/main" id="{6688A235-E1A5-B99C-E593-01B5A80F8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1D50FE-9F12-6E21-572B-D851DCD52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7116ED-968B-51AD-99C7-C0CD69D67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FFEA79-7D68-FD2C-3B1F-8FD27EFCE298}"/>
              </a:ext>
            </a:extLst>
          </p:cNvPr>
          <p:cNvSpPr txBox="1">
            <a:spLocks/>
          </p:cNvSpPr>
          <p:nvPr/>
        </p:nvSpPr>
        <p:spPr>
          <a:xfrm>
            <a:off x="814389" y="2495372"/>
            <a:ext cx="8586090" cy="407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3FA52C2B-60C6-0541-2527-D76EFB633FBD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C75B146-B1FB-D146-9233-6D6DCDCF8403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441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9CA9-F8B3-EB55-2E07-F4B80362E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57942225-B65A-1561-2CE8-5181F897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B593EE46-4BF4-A53C-7330-EAC474544C97}"/>
              </a:ext>
            </a:extLst>
          </p:cNvPr>
          <p:cNvSpPr txBox="1"/>
          <p:nvPr/>
        </p:nvSpPr>
        <p:spPr>
          <a:xfrm>
            <a:off x="177796" y="1534172"/>
            <a:ext cx="76449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ama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pessoas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tenham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oportunidade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O </a:t>
            </a: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conhecer.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9AE541A-46FF-DACC-04A0-0E45E4AC6197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F6196A-B190-5414-DF7B-564178EB8DB8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7927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amar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todos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85026" y="1515760"/>
            <a:ext cx="8600586" cy="4771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ferido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alguém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magoar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escolher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Esquecer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me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74CC68-6425-003F-7373-0CAD5D2A7CD2}"/>
              </a:ext>
            </a:extLst>
          </p:cNvPr>
          <p:cNvSpPr txBox="1">
            <a:spLocks/>
          </p:cNvSpPr>
          <p:nvPr/>
        </p:nvSpPr>
        <p:spPr>
          <a:xfrm>
            <a:off x="-572164" y="650227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"Love My Enemies"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88E5178-379A-A204-7E27-31E6A201E80B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37E51A-B255-1D12-B759-F07CEB211F2F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Vou Amar a Todos">
            <a:hlinkClick r:id="" action="ppaction://media"/>
            <a:extLst>
              <a:ext uri="{FF2B5EF4-FFF2-40B4-BE49-F238E27FC236}">
                <a16:creationId xmlns:a16="http://schemas.microsoft.com/office/drawing/2014/main" id="{7F8E3D1F-A734-3752-A2EC-F1CDCC4B5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E55D4-E9C5-4E6E-969B-0BF2DA59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41C0-A935-742C-F0F4-5D786A002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BAB96-7682-2806-D230-D5F7645822B0}"/>
              </a:ext>
            </a:extLst>
          </p:cNvPr>
          <p:cNvSpPr txBox="1">
            <a:spLocks/>
          </p:cNvSpPr>
          <p:nvPr/>
        </p:nvSpPr>
        <p:spPr>
          <a:xfrm>
            <a:off x="814389" y="1682784"/>
            <a:ext cx="8586090" cy="4885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fez,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falou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amou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faço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E518B0B-EDAE-F69C-22D9-DCABAB82EA4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7CE2F8-F2DA-BE19-E4AE-DDCE2DF2CC41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Eu Irei">
            <a:hlinkClick r:id="" action="ppaction://media"/>
            <a:extLst>
              <a:ext uri="{FF2B5EF4-FFF2-40B4-BE49-F238E27FC236}">
                <a16:creationId xmlns:a16="http://schemas.microsoft.com/office/drawing/2014/main" id="{9D2B6149-1928-06A3-C8EC-7F781E443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E55D4-E9C5-4E6E-969B-0BF2DA59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41C0-A935-742C-F0F4-5D786A002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BAB96-7682-2806-D230-D5F7645822B0}"/>
              </a:ext>
            </a:extLst>
          </p:cNvPr>
          <p:cNvSpPr txBox="1">
            <a:spLocks/>
          </p:cNvSpPr>
          <p:nvPr/>
        </p:nvSpPr>
        <p:spPr>
          <a:xfrm>
            <a:off x="814389" y="2495372"/>
            <a:ext cx="8586090" cy="407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 Ele me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Ele for,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E518B0B-EDAE-F69C-22D9-DCABAB82EA4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7CE2F8-F2DA-BE19-E4AE-DDCE2DF2CC41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822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2957ED4-4EAF-F2DC-4972-4B806EE73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C8DA663-52B0-FBEB-262B-531E6D9FEBB5}"/>
              </a:ext>
            </a:extLst>
          </p:cNvPr>
          <p:cNvSpPr txBox="1">
            <a:spLocks/>
          </p:cNvSpPr>
          <p:nvPr/>
        </p:nvSpPr>
        <p:spPr>
          <a:xfrm>
            <a:off x="525381" y="1682785"/>
            <a:ext cx="8439010" cy="4706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5EFA1695-9EEA-808A-4768-87EED0D9F0FE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975D32-6312-064E-1946-A1AA89BF2403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A Minha Oração">
            <a:hlinkClick r:id="" action="ppaction://media"/>
            <a:extLst>
              <a:ext uri="{FF2B5EF4-FFF2-40B4-BE49-F238E27FC236}">
                <a16:creationId xmlns:a16="http://schemas.microsoft.com/office/drawing/2014/main" id="{120EB050-6BF9-8C7E-3D46-2DF2483C9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5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F8CEE4-BA71-4759-A652-D845CCAB7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603808-7D3B-4DB9-50C9-909143A63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3A3338-9B2D-74FA-A5B6-90588088CC93}"/>
              </a:ext>
            </a:extLst>
          </p:cNvPr>
          <p:cNvSpPr txBox="1">
            <a:spLocks/>
          </p:cNvSpPr>
          <p:nvPr/>
        </p:nvSpPr>
        <p:spPr>
          <a:xfrm>
            <a:off x="525381" y="2583401"/>
            <a:ext cx="8439010" cy="380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traz-te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10D43C20-FDA7-5649-B4A3-1CF6D726504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F1AAFF-A7D5-D5D6-79B3-962ABDDB8521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877</Words>
  <Application>Microsoft Office PowerPoint</Application>
  <PresentationFormat>Ecrã Panorâmico</PresentationFormat>
  <Paragraphs>180</Paragraphs>
  <Slides>37</Slides>
  <Notes>6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37</vt:i4>
      </vt:variant>
    </vt:vector>
  </HeadingPairs>
  <TitlesOfParts>
    <vt:vector size="45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Vou amar a todos</vt:lpstr>
      <vt:lpstr>Eu irei</vt:lpstr>
      <vt:lpstr>Eu irei</vt:lpstr>
      <vt:lpstr>A minha oração</vt:lpstr>
      <vt:lpstr>A minha oração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 Timóteo 2:3 e 4</vt:lpstr>
      <vt:lpstr>Apresentação do PowerPoint</vt:lpstr>
      <vt:lpstr>Apresentação do PowerPoint</vt:lpstr>
      <vt:lpstr>Apresentação do PowerPoint</vt:lpstr>
      <vt:lpstr>Eu irei</vt:lpstr>
      <vt:lpstr>Eu irei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7</cp:revision>
  <dcterms:created xsi:type="dcterms:W3CDTF">2025-11-11T16:42:20Z</dcterms:created>
  <dcterms:modified xsi:type="dcterms:W3CDTF">2026-05-25T12:15:41Z</dcterms:modified>
</cp:coreProperties>
</file>